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theme/theme5.xml" ContentType="application/vnd.openxmlformats-officedocument.theme+xml"/>
  <Override PartName="/ppt/slideLayouts/slideLayout57.xml" ContentType="application/vnd.openxmlformats-officedocument.presentationml.slideLayout+xml"/>
  <Override PartName="/ppt/slideLayouts/slideLayout157.xml" ContentType="application/vnd.openxmlformats-officedocument.presentationml.slideLayout+xml"/>
  <Override PartName="/ppt/notesSlides/notesSlide2.xml" ContentType="application/vnd.openxmlformats-officedocument.presentationml.notesSlide+xml"/>
  <Override PartName="/ppt/slides/slide36.xml" ContentType="application/vnd.openxmlformats-officedocument.presentationml.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135.xml" ContentType="application/vnd.openxmlformats-officedocument.presentationml.slideLayout+xml"/>
  <Override PartName="/ppt/slideLayouts/slideLayout146.xml" ContentType="application/vnd.openxmlformats-officedocument.presentationml.slideLayout+xml"/>
  <Override PartName="/ppt/slideLayouts/slideLayout182.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124.xml" ContentType="application/vnd.openxmlformats-officedocument.presentationml.slideLayout+xml"/>
  <Override PartName="/ppt/slideLayouts/slideLayout171.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Layouts/slideLayout160.xml" ContentType="application/vnd.openxmlformats-officedocument.presentationml.slideLayout+xml"/>
  <Override PartName="/ppt/theme/theme18.xml" ContentType="application/vnd.openxmlformats-officedocument.them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slideLayouts/slideLayout102.xml" ContentType="application/vnd.openxmlformats-officedocument.presentationml.slideLayout+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notesSlides/notesSlide30.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theme/theme10.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slideLayouts/slideLayout118.xml" ContentType="application/vnd.openxmlformats-officedocument.presentationml.slideLayout+xml"/>
  <Override PartName="/ppt/slideLayouts/slideLayout129.xml" ContentType="application/vnd.openxmlformats-officedocument.presentationml.slideLayout+xml"/>
  <Override PartName="/ppt/slideLayouts/slideLayout165.xml" ContentType="application/vnd.openxmlformats-officedocument.presentationml.slideLayout+xml"/>
  <Override PartName="/ppt/slideLayouts/slideLayout176.xml" ContentType="application/vnd.openxmlformats-officedocument.presentationml.slideLayout+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107.xml" ContentType="application/vnd.openxmlformats-officedocument.presentationml.slideLayout+xml"/>
  <Override PartName="/ppt/slideLayouts/slideLayout154.xml" ContentType="application/vnd.openxmlformats-officedocument.presentationml.slideLayout+xml"/>
  <Override PartName="/ppt/theme/themeOverride6.xml" ContentType="application/vnd.openxmlformats-officedocument.themeOverride+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Default Extension="emf" ContentType="image/x-emf"/>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90.xml" ContentType="application/vnd.openxmlformats-officedocument.presentationml.slideLayout+xml"/>
  <Override PartName="/ppt/slideLayouts/slideLayout143.xml" ContentType="application/vnd.openxmlformats-officedocument.presentationml.slideLayout+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Masters/slideMaster16.xml" ContentType="application/vnd.openxmlformats-officedocument.presentationml.slideMaster+xml"/>
  <Override PartName="/ppt/slides/slide22.xml" ContentType="application/vnd.openxmlformats-officedocument.presentationml.slide+xml"/>
  <Override PartName="/ppt/slideLayouts/slideLayout32.xml" ContentType="application/vnd.openxmlformats-officedocument.presentationml.slideLayout+xml"/>
  <Override PartName="/ppt/slideLayouts/slideLayout1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theme/theme15.xml" ContentType="application/vnd.openxmlformats-officedocument.theme+xml"/>
  <Override PartName="/ppt/slideMasters/slideMaster5.xml" ContentType="application/vnd.openxmlformats-officedocument.presentationml.slideMaster+xml"/>
  <Override PartName="/ppt/slides/slide49.xml" ContentType="application/vnd.openxmlformats-officedocument.presentationml.slide+xml"/>
  <Override PartName="/ppt/slideLayouts/slideLayout59.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notesSlides/notesSlide4.xml" ContentType="application/vnd.openxmlformats-officedocument.presentationml.notesSlide+xml"/>
  <Override PartName="/ppt/slides/slide38.xml" ContentType="application/vnd.openxmlformats-officedocument.presentationml.slide+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slideLayouts/slideLayout137.xml" ContentType="application/vnd.openxmlformats-officedocument.presentationml.slideLayout+xml"/>
  <Override PartName="/ppt/slideLayouts/slideLayout148.xml" ContentType="application/vnd.openxmlformats-officedocument.presentationml.slideLayout+xml"/>
  <Override PartName="/ppt/diagrams/colors1.xml" ContentType="application/vnd.openxmlformats-officedocument.drawingml.diagramColors+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slideLayouts/slideLayout126.xml" ContentType="application/vnd.openxmlformats-officedocument.presentationml.slideLayout+xml"/>
  <Override PartName="/ppt/slideLayouts/slideLayout173.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115.xml" ContentType="application/vnd.openxmlformats-officedocument.presentationml.slideLayout+xml"/>
  <Override PartName="/ppt/slideLayouts/slideLayout162.xml" ContentType="application/vnd.openxmlformats-officedocument.presentationml.slideLayout+xml"/>
  <Override PartName="/ppt/notesSlides/notesSlide18.xml" ContentType="application/vnd.openxmlformats-officedocument.presentationml.notesSlide+xml"/>
  <Override PartName="/ppt/theme/themeOverride3.xml" ContentType="application/vnd.openxmlformats-officedocument.themeOverride+xml"/>
  <Override PartName="/ppt/slides/slide41.xml" ContentType="application/vnd.openxmlformats-officedocument.presentationml.slide+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slideLayouts/slideLayout140.xml" ContentType="application/vnd.openxmlformats-officedocument.presentationml.slideLayout+xml"/>
  <Override PartName="/ppt/slideLayouts/slideLayout151.xml" ContentType="application/vnd.openxmlformats-officedocument.presentationml.slideLayout+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30.xml" ContentType="application/vnd.openxmlformats-officedocument.presentationml.slide+xml"/>
  <Override PartName="/ppt/slideLayouts/slideLayout40.xml" ContentType="application/vnd.openxmlformats-officedocument.presentationml.slideLayout+xml"/>
  <Override PartName="/ppt/notesSlides/notesSlide32.xml" ContentType="application/vnd.openxmlformats-officedocument.presentationml.notesSlide+xml"/>
  <Override PartName="/ppt/slideMasters/slideMaster13.xml" ContentType="application/vnd.openxmlformats-officedocument.presentationml.slideMaster+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Layouts/slideLayout89.xml" ContentType="application/vnd.openxmlformats-officedocument.presentationml.slideLayout+xml"/>
  <Override PartName="/ppt/theme/theme12.xml" ContentType="application/vnd.openxmlformats-officedocument.them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Layouts/slideLayout178.xml" ContentType="application/vnd.openxmlformats-officedocument.presentationml.slideLayout+xml"/>
  <Override PartName="/ppt/slideMasters/slideMaster2.xml" ContentType="application/vnd.openxmlformats-officedocument.presentationml.slideMaster+xml"/>
  <Override PartName="/ppt/slides/slide57.xml" ContentType="application/vnd.openxmlformats-officedocument.presentationml.slide+xml"/>
  <Override PartName="/ppt/theme/theme4.xml" ContentType="application/vnd.openxmlformats-officedocument.theme+xml"/>
  <Override PartName="/ppt/slideLayouts/slideLayout67.xml" ContentType="application/vnd.openxmlformats-officedocument.presentationml.slideLayout+xml"/>
  <Override PartName="/ppt/slideLayouts/slideLayout109.xml" ContentType="application/vnd.openxmlformats-officedocument.presentationml.slideLayout+xml"/>
  <Override PartName="/ppt/slideLayouts/slideLayout156.xml" ContentType="application/vnd.openxmlformats-officedocument.presentationml.slideLayout+xml"/>
  <Override PartName="/ppt/slideLayouts/slideLayout167.xml" ContentType="application/vnd.openxmlformats-officedocument.presentationml.slideLayout+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46.xml" ContentType="application/vnd.openxmlformats-officedocument.presentationml.slide+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145.xml" ContentType="application/vnd.openxmlformats-officedocument.presentationml.slideLayout+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Layouts/slideLayout34.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34.xml" ContentType="application/vnd.openxmlformats-officedocument.presentationml.slideLayout+xml"/>
  <Override PartName="/ppt/slideLayouts/slideLayout181.xml" ContentType="application/vnd.openxmlformats-officedocument.presentationml.slideLayout+xml"/>
  <Override PartName="/ppt/notesSlides/notesSlide37.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Layouts/slideLayout170.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slideLayouts/slideLayout12.xml" ContentType="application/vnd.openxmlformats-officedocument.presentationml.slideLayout+xml"/>
  <Override PartName="/ppt/slideLayouts/slideLayout101.xml" ContentType="application/vnd.openxmlformats-officedocument.presentationml.slideLayout+xml"/>
  <Override PartName="/ppt/theme/theme17.xml" ContentType="application/vnd.openxmlformats-officedocument.theme+xml"/>
  <Override PartName="/ppt/notesSlides/notesSlide51.xml" ContentType="application/vnd.openxmlformats-officedocument.presentationml.notesSlide+xml"/>
  <Override PartName="/ppt/notesSlides/notesSlide40.xml" ContentType="application/vnd.openxmlformats-officedocument.presentationml.notes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theme/theme13.xml" ContentType="application/vnd.openxmlformats-officedocument.theme+xml"/>
  <Override PartName="/ppt/slideLayouts/slideLayout179.xml" ContentType="application/vnd.openxmlformats-officedocument.presentationml.slideLayout+xml"/>
  <Override PartName="/ppt/notesSlides/notesSlide6.xml" ContentType="application/vnd.openxmlformats-officedocument.presentationml.notesSlide+xml"/>
  <Override PartName="/ppt/slides/slide8.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slideLayouts/slideLayout139.xml" ContentType="application/vnd.openxmlformats-officedocument.presentationml.slideLayout+xml"/>
  <Override PartName="/ppt/slideLayouts/slideLayout168.xml" ContentType="application/vnd.openxmlformats-officedocument.presentationml.slideLayout+xml"/>
  <Override PartName="/ppt/diagrams/data1.xml" ContentType="application/vnd.openxmlformats-officedocument.drawingml.diagramData+xml"/>
  <Override PartName="/ppt/slides/slide29.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slideLayouts/slideLayout175.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slideLayouts/slideLayout164.xml" ContentType="application/vnd.openxmlformats-officedocument.presentationml.slideLayout+xml"/>
  <Override PartName="/ppt/theme/themeOverride5.xml" ContentType="application/vnd.openxmlformats-officedocument.themeOverride+xml"/>
  <Override PartName="/ppt/slides/slide43.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142.xml" ContentType="application/vnd.openxmlformats-officedocument.presentationml.slideLayout+xml"/>
  <Override PartName="/ppt/slideLayouts/slideLayout153.xml" ContentType="application/vnd.openxmlformats-officedocument.presentationml.slideLayout+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notesSlides/notesSlide34.xml" ContentType="application/vnd.openxmlformats-officedocument.presentationml.notesSlide+xml"/>
  <Override PartName="/ppt/slideMasters/slideMaster15.xml" ContentType="application/vnd.openxmlformats-officedocument.presentationml.slideMaster+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ppt/notesSlides/notesSlide23.xml" ContentType="application/vnd.openxmlformats-officedocument.presentationml.notesSlide+xml"/>
  <Override PartName="/ppt/theme/theme14.xml" ContentType="application/vnd.openxmlformats-officedocument.theme+xml"/>
  <Override PartName="/ppt/notesSlides/notesSlide12.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Layouts/slideLayout69.xml" ContentType="application/vnd.openxmlformats-officedocument.presentationml.slideLayout+xml"/>
  <Override PartName="/ppt/slideLayouts/slideLayout158.xml" ContentType="application/vnd.openxmlformats-officedocument.presentationml.slideLayout+xml"/>
  <Override PartName="/ppt/slideLayouts/slideLayout169.xml" ContentType="application/vnd.openxmlformats-officedocument.presentationml.slideLayout+xml"/>
  <Override PartName="/ppt/slides/slide48.xml" ContentType="application/vnd.openxmlformats-officedocument.presentationml.slide+xml"/>
  <Override PartName="/ppt/slideLayouts/slideLayout58.xml" ContentType="application/vnd.openxmlformats-officedocument.presentationml.slideLayout+xml"/>
  <Override PartName="/ppt/slideLayouts/slideLayout147.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36.xml" ContentType="application/vnd.openxmlformats-officedocument.presentationml.slideLayout+xml"/>
  <Override PartName="/ppt/slideLayouts/slideLayout183.xml" ContentType="application/vnd.openxmlformats-officedocument.presentationml.slideLayout+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slideLayouts/slideLayout161.xml" ContentType="application/vnd.openxmlformats-officedocument.presentationml.slideLayout+xml"/>
  <Override PartName="/ppt/slideLayouts/slideLayout172.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150.xml" ContentType="application/vnd.openxmlformats-officedocument.presentationml.slideLayout+xml"/>
  <Override PartName="/ppt/theme/themeOverride2.xml" ContentType="application/vnd.openxmlformats-officedocument.themeOverride+xml"/>
  <Override PartName="/ppt/notesSlides/notesSlide53.xml" ContentType="application/vnd.openxmlformats-officedocument.presentationml.notesSlide+xml"/>
  <Override PartName="/ppt/slides/slide40.xml" ContentType="application/vnd.openxmlformats-officedocument.presentationml.slide+xml"/>
  <Override PartName="/ppt/slideLayouts/slideLayout50.xml" ContentType="application/vnd.openxmlformats-officedocument.presentationml.slideLayout+xml"/>
  <Override PartName="/ppt/notesSlides/notesSlide42.xml" ContentType="application/vnd.openxmlformats-officedocument.presentationml.notesSlide+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Layouts/slideLayout99.xml" ContentType="application/vnd.openxmlformats-officedocument.presentationml.slideLayout+xml"/>
  <Override PartName="/ppt/handoutMasters/handoutMaster1.xml" ContentType="application/vnd.openxmlformats-officedocument.presentationml.handoutMaster+xml"/>
  <Override PartName="/ppt/slideLayouts/slideLayout88.xml" ContentType="application/vnd.openxmlformats-officedocument.presentationml.slideLayout+xml"/>
  <Override PartName="/ppt/theme/theme11.xml" ContentType="application/vnd.openxmlformats-officedocument.theme+xml"/>
  <Override PartName="/ppt/slideLayouts/slideLayout177.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119.xml" ContentType="application/vnd.openxmlformats-officedocument.presentationml.slideLayout+xml"/>
  <Override PartName="/ppt/slideLayouts/slideLayout166.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theme/theme3.xml" ContentType="application/vnd.openxmlformats-officedocument.theme+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slideLayouts/slideLayout155.xml" ContentType="application/vnd.openxmlformats-officedocument.presentationml.slideLayout+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34.xml" ContentType="application/vnd.openxmlformats-officedocument.presentationml.slide+xml"/>
  <Override PartName="/ppt/slideLayouts/slideLayout44.xml" ContentType="application/vnd.openxmlformats-officedocument.presentationml.slideLayout+xml"/>
  <Override PartName="/ppt/slideLayouts/slideLayout91.xml" ContentType="application/vnd.openxmlformats-officedocument.presentationml.slideLayout+xml"/>
  <Override PartName="/ppt/slideLayouts/slideLayout133.xml" ContentType="application/vnd.openxmlformats-officedocument.presentationml.slideLayout+xml"/>
  <Override PartName="/ppt/slideLayouts/slideLayout144.xml" ContentType="application/vnd.openxmlformats-officedocument.presentationml.slideLayout+xml"/>
  <Override PartName="/ppt/slideLayouts/slideLayout180.xml" ContentType="application/vnd.openxmlformats-officedocument.presentationml.slideLayout+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80.xml" ContentType="application/vnd.openxmlformats-officedocument.presentationml.slideLayout+xml"/>
  <Override PartName="/ppt/slideLayouts/slideLayout1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111.xml" ContentType="application/vnd.openxmlformats-officedocument.presentationml.slideLayout+xml"/>
  <Override PartName="/ppt/theme/theme16.xml" ContentType="application/vnd.openxmlformats-officedocument.theme+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Layouts/slideLayout100.xml" ContentType="application/vnd.openxmlformats-officedocument.presentationml.slideLayout+xml"/>
  <Override PartName="/ppt/notesSlides/notesSlide50.xml" ContentType="application/vnd.openxmlformats-officedocument.presentationml.notesSlide+xml"/>
  <Override PartName="/ppt/slideMasters/slideMaster6.xml" ContentType="application/vnd.openxmlformats-officedocument.presentationml.slideMaster+xml"/>
  <Override PartName="/ppt/theme/theme8.xml" ContentType="application/vnd.openxmlformats-officedocument.theme+xml"/>
  <Override PartName="/ppt/slideLayouts/slideLayout14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38.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Layouts/slideLayout163.xml" ContentType="application/vnd.openxmlformats-officedocument.presentationml.slideLayout+xml"/>
  <Override PartName="/ppt/slideLayouts/slideLayout174.xml" ContentType="application/vnd.openxmlformats-officedocument.presentationml.slideLayout+xml"/>
  <Override PartName="/ppt/notesSlides/notesSlide19.xml" ContentType="application/vnd.openxmlformats-officedocument.presentationml.notesSlide+xml"/>
  <Override PartName="/ppt/diagrams/drawing1.xml" ContentType="application/vnd.ms-office.drawingml.diagramDrawing+xml"/>
  <Override PartName="/ppt/slides/slide53.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63.xml" ContentType="application/vnd.openxmlformats-officedocument.presentationml.slideLayout+xml"/>
  <Override PartName="/ppt/slideLayouts/slideLayout105.xml" ContentType="application/vnd.openxmlformats-officedocument.presentationml.slideLayout+xml"/>
  <Override PartName="/ppt/slideLayouts/slideLayout152.xml" ContentType="application/vnd.openxmlformats-officedocument.presentationml.slideLayout+xml"/>
  <Override PartName="/ppt/diagrams/quickStyle1.xml" ContentType="application/vnd.openxmlformats-officedocument.drawingml.diagramStyle+xml"/>
  <Override PartName="/ppt/theme/themeOverride4.xml" ContentType="application/vnd.openxmlformats-officedocument.themeOverride+xml"/>
  <Override PartName="/ppt/notesSlides/notesSlide55.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141.xml" ContentType="application/vnd.openxmlformats-officedocument.presentationml.slideLayout+xml"/>
  <Override PartName="/ppt/notesSlides/notesSlide44.xml" ContentType="application/vnd.openxmlformats-officedocument.presentationml.notesSlide+xml"/>
  <Override PartName="/ppt/slideMasters/slideMaster14.xml" ContentType="application/vnd.openxmlformats-officedocument.presentationml.slideMaster+xml"/>
  <Override PartName="/ppt/slides/slide20.xml" ContentType="application/vnd.openxmlformats-officedocument.presentationml.slide+xml"/>
  <Override PartName="/ppt/slideLayouts/slideLayout30.xml" ContentType="application/vnd.openxmlformats-officedocument.presentationml.slideLayout+xml"/>
  <Override PartName="/ppt/slideLayouts/slideLayout1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21" r:id="rId1"/>
    <p:sldMasterId id="2147483731" r:id="rId2"/>
    <p:sldMasterId id="2147483739" r:id="rId3"/>
    <p:sldMasterId id="2147483949" r:id="rId4"/>
    <p:sldMasterId id="2147483964" r:id="rId5"/>
    <p:sldMasterId id="2147483979" r:id="rId6"/>
    <p:sldMasterId id="2147483997" r:id="rId7"/>
    <p:sldMasterId id="2147484009" r:id="rId8"/>
    <p:sldMasterId id="2147484027" r:id="rId9"/>
    <p:sldMasterId id="2147484043" r:id="rId10"/>
    <p:sldMasterId id="2147484059" r:id="rId11"/>
    <p:sldMasterId id="2147484069" r:id="rId12"/>
    <p:sldMasterId id="2147484079" r:id="rId13"/>
    <p:sldMasterId id="2147484089" r:id="rId14"/>
    <p:sldMasterId id="2147484099" r:id="rId15"/>
    <p:sldMasterId id="2147484111" r:id="rId16"/>
  </p:sldMasterIdLst>
  <p:notesMasterIdLst>
    <p:notesMasterId r:id="rId80"/>
  </p:notesMasterIdLst>
  <p:handoutMasterIdLst>
    <p:handoutMasterId r:id="rId81"/>
  </p:handoutMasterIdLst>
  <p:sldIdLst>
    <p:sldId id="256" r:id="rId17"/>
    <p:sldId id="811" r:id="rId18"/>
    <p:sldId id="489" r:id="rId19"/>
    <p:sldId id="714" r:id="rId20"/>
    <p:sldId id="388" r:id="rId21"/>
    <p:sldId id="461" r:id="rId22"/>
    <p:sldId id="889" r:id="rId23"/>
    <p:sldId id="738" r:id="rId24"/>
    <p:sldId id="490" r:id="rId25"/>
    <p:sldId id="697" r:id="rId26"/>
    <p:sldId id="781" r:id="rId27"/>
    <p:sldId id="653" r:id="rId28"/>
    <p:sldId id="820" r:id="rId29"/>
    <p:sldId id="705" r:id="rId30"/>
    <p:sldId id="917" r:id="rId31"/>
    <p:sldId id="536" r:id="rId32"/>
    <p:sldId id="534" r:id="rId33"/>
    <p:sldId id="925" r:id="rId34"/>
    <p:sldId id="919" r:id="rId35"/>
    <p:sldId id="923" r:id="rId36"/>
    <p:sldId id="736" r:id="rId37"/>
    <p:sldId id="686" r:id="rId38"/>
    <p:sldId id="614" r:id="rId39"/>
    <p:sldId id="606" r:id="rId40"/>
    <p:sldId id="681" r:id="rId41"/>
    <p:sldId id="700" r:id="rId42"/>
    <p:sldId id="924" r:id="rId43"/>
    <p:sldId id="909" r:id="rId44"/>
    <p:sldId id="922" r:id="rId45"/>
    <p:sldId id="879" r:id="rId46"/>
    <p:sldId id="927" r:id="rId47"/>
    <p:sldId id="764" r:id="rId48"/>
    <p:sldId id="685" r:id="rId49"/>
    <p:sldId id="804" r:id="rId50"/>
    <p:sldId id="481" r:id="rId51"/>
    <p:sldId id="698" r:id="rId52"/>
    <p:sldId id="662" r:id="rId53"/>
    <p:sldId id="844" r:id="rId54"/>
    <p:sldId id="766" r:id="rId55"/>
    <p:sldId id="750" r:id="rId56"/>
    <p:sldId id="902" r:id="rId57"/>
    <p:sldId id="843" r:id="rId58"/>
    <p:sldId id="754" r:id="rId59"/>
    <p:sldId id="776" r:id="rId60"/>
    <p:sldId id="789" r:id="rId61"/>
    <p:sldId id="701" r:id="rId62"/>
    <p:sldId id="613" r:id="rId63"/>
    <p:sldId id="885" r:id="rId64"/>
    <p:sldId id="629" r:id="rId65"/>
    <p:sldId id="630" r:id="rId66"/>
    <p:sldId id="631" r:id="rId67"/>
    <p:sldId id="649" r:id="rId68"/>
    <p:sldId id="650" r:id="rId69"/>
    <p:sldId id="651" r:id="rId70"/>
    <p:sldId id="855" r:id="rId71"/>
    <p:sldId id="857" r:id="rId72"/>
    <p:sldId id="887" r:id="rId73"/>
    <p:sldId id="815" r:id="rId74"/>
    <p:sldId id="777" r:id="rId75"/>
    <p:sldId id="510" r:id="rId76"/>
    <p:sldId id="928" r:id="rId77"/>
    <p:sldId id="808" r:id="rId78"/>
    <p:sldId id="929" r:id="rId79"/>
  </p:sldIdLst>
  <p:sldSz cx="9144000" cy="6858000" type="screen4x3"/>
  <p:notesSz cx="6934200" cy="9220200"/>
  <p:custShowLst>
    <p:custShow name="Preparation" id="0">
      <p:sldLst>
        <p:sld r:id="rId55"/>
      </p:sldLst>
    </p:custShow>
    <p:custShow name="Communication" id="1">
      <p:sldLst>
        <p:sld r:id="rId56"/>
      </p:sldLst>
    </p:custShow>
    <p:custShow name="Follow Through" id="2">
      <p:sldLst>
        <p:sld r:id="rId58"/>
      </p:sldLst>
    </p:custShow>
    <p:custShow name="Levels of Delegation" id="3">
      <p:sldLst>
        <p:sld r:id="rId57"/>
      </p:sldLst>
    </p:custShow>
    <p:custShow name="Delegation Planner" id="4">
      <p:sldLst>
        <p:sld r:id="rId59"/>
      </p:sldLst>
    </p:custShow>
    <p:custShow name="Authority Level" id="5">
      <p:sldLst>
        <p:sld r:id="rId57"/>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clrMru>
    <a:srgbClr val="0053FA"/>
    <a:srgbClr val="0099FF"/>
    <a:srgbClr val="2FDCFF"/>
    <a:srgbClr val="89B0FF"/>
    <a:srgbClr val="FF9933"/>
    <a:srgbClr val="FFCC66"/>
    <a:srgbClr val="2F74FF"/>
    <a:srgbClr val="00246C"/>
    <a:srgbClr val="02024C"/>
    <a:srgbClr val="B9D0FF"/>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52" autoAdjust="0"/>
    <p:restoredTop sz="89493" autoAdjust="0"/>
  </p:normalViewPr>
  <p:slideViewPr>
    <p:cSldViewPr>
      <p:cViewPr>
        <p:scale>
          <a:sx n="100" d="100"/>
          <a:sy n="100" d="100"/>
        </p:scale>
        <p:origin x="-174" y="666"/>
      </p:cViewPr>
      <p:guideLst>
        <p:guide orient="horz" pos="2160"/>
        <p:guide pos="2880"/>
      </p:guideLst>
    </p:cSldViewPr>
  </p:slideViewPr>
  <p:outlineViewPr>
    <p:cViewPr>
      <p:scale>
        <a:sx n="33" d="100"/>
        <a:sy n="33" d="100"/>
      </p:scale>
      <p:origin x="0" y="2502"/>
    </p:cViewPr>
  </p:outlineViewPr>
  <p:notesTextViewPr>
    <p:cViewPr>
      <p:scale>
        <a:sx n="100" d="100"/>
        <a:sy n="100" d="100"/>
      </p:scale>
      <p:origin x="0" y="0"/>
    </p:cViewPr>
  </p:notesTextViewPr>
  <p:sorterViewPr>
    <p:cViewPr>
      <p:scale>
        <a:sx n="38" d="100"/>
        <a:sy n="38" d="100"/>
      </p:scale>
      <p:origin x="0" y="0"/>
    </p:cViewPr>
  </p:sorterViewPr>
  <p:notesViewPr>
    <p:cSldViewPr>
      <p:cViewPr varScale="1">
        <p:scale>
          <a:sx n="78" d="100"/>
          <a:sy n="78" d="100"/>
        </p:scale>
        <p:origin x="-2034" y="-96"/>
      </p:cViewPr>
      <p:guideLst>
        <p:guide orient="horz" pos="2904"/>
        <p:guide pos="2184"/>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slide" Target="slides/slide47.xml"/><Relationship Id="rId68" Type="http://schemas.openxmlformats.org/officeDocument/2006/relationships/slide" Target="slides/slide52.xml"/><Relationship Id="rId76" Type="http://schemas.openxmlformats.org/officeDocument/2006/relationships/slide" Target="slides/slide60.xml"/><Relationship Id="rId84"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55.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slide" Target="slides/slide50.xml"/><Relationship Id="rId74" Type="http://schemas.openxmlformats.org/officeDocument/2006/relationships/slide" Target="slides/slide58.xml"/><Relationship Id="rId79" Type="http://schemas.openxmlformats.org/officeDocument/2006/relationships/slide" Target="slides/slide63.xml"/><Relationship Id="rId5" Type="http://schemas.openxmlformats.org/officeDocument/2006/relationships/slideMaster" Target="slideMasters/slideMaster5.xml"/><Relationship Id="rId61" Type="http://schemas.openxmlformats.org/officeDocument/2006/relationships/slide" Target="slides/slide45.xml"/><Relationship Id="rId82" Type="http://schemas.openxmlformats.org/officeDocument/2006/relationships/presProps" Target="presProps.xml"/><Relationship Id="rId19" Type="http://schemas.openxmlformats.org/officeDocument/2006/relationships/slide" Target="slides/slide3.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slide" Target="slides/slide61.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41638B-ECA8-4669-A1C3-7010DF3F58BE}"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E599645E-5E47-4C13-8248-E276989351D0}">
      <dgm:prSet phldrT="[Text]" custT="1"/>
      <dgm:spPr>
        <a:xfrm>
          <a:off x="2236086" y="1270886"/>
          <a:ext cx="1395226" cy="1395226"/>
        </a:xfrm>
        <a:solidFill>
          <a:srgbClr val="0070C0"/>
        </a:solidFill>
        <a:ln w="25400" cap="flat" cmpd="sng" algn="ctr">
          <a:solidFill>
            <a:sysClr val="window" lastClr="FFFFFF">
              <a:hueOff val="0"/>
              <a:satOff val="0"/>
              <a:lumOff val="0"/>
              <a:alphaOff val="0"/>
            </a:sysClr>
          </a:solidFill>
          <a:prstDash val="solid"/>
        </a:ln>
        <a:effectLst/>
      </dgm:spPr>
      <dgm:t>
        <a:bodyPr/>
        <a:lstStyle/>
        <a:p>
          <a:r>
            <a:rPr lang="en-US" sz="800" dirty="0" smtClean="0">
              <a:solidFill>
                <a:sysClr val="window" lastClr="FFFFFF"/>
              </a:solidFill>
              <a:latin typeface="Arial" pitchFamily="34" charset="0"/>
              <a:ea typeface="+mn-ea"/>
              <a:cs typeface="Arial" pitchFamily="34" charset="0"/>
            </a:rPr>
            <a:t>Task Delegation</a:t>
          </a:r>
          <a:endParaRPr lang="en-US" sz="800" dirty="0">
            <a:solidFill>
              <a:sysClr val="window" lastClr="FFFFFF"/>
            </a:solidFill>
            <a:latin typeface="Arial" pitchFamily="34" charset="0"/>
            <a:ea typeface="+mn-ea"/>
            <a:cs typeface="Arial" pitchFamily="34" charset="0"/>
          </a:endParaRPr>
        </a:p>
      </dgm:t>
    </dgm:pt>
    <dgm:pt modelId="{6E082183-03B2-4236-B78C-1E2C8301E836}" type="parTrans" cxnId="{37C2F862-39E0-4F22-BD91-672DF6D879D6}">
      <dgm:prSet/>
      <dgm:spPr/>
      <dgm:t>
        <a:bodyPr/>
        <a:lstStyle/>
        <a:p>
          <a:endParaRPr lang="en-US"/>
        </a:p>
      </dgm:t>
    </dgm:pt>
    <dgm:pt modelId="{6C638827-C5EB-484D-8CBB-2A7E55B32739}" type="sibTrans" cxnId="{37C2F862-39E0-4F22-BD91-672DF6D879D6}">
      <dgm:prSet/>
      <dgm:spPr/>
      <dgm:t>
        <a:bodyPr/>
        <a:lstStyle/>
        <a:p>
          <a:endParaRPr lang="en-US"/>
        </a:p>
      </dgm:t>
    </dgm:pt>
    <dgm:pt modelId="{E042F9B7-4244-4A9C-B59D-E6FDC1A3F6D6}">
      <dgm:prSet phldrT="[Text]" custT="1"/>
      <dgm:spPr>
        <a:xfrm>
          <a:off x="2438403" y="0"/>
          <a:ext cx="976658" cy="976658"/>
        </a:xfrm>
        <a:solidFill>
          <a:srgbClr val="00B0F0"/>
        </a:solidFill>
        <a:ln w="25400" cap="flat" cmpd="sng" algn="ctr">
          <a:solidFill>
            <a:sysClr val="window" lastClr="FFFFFF">
              <a:hueOff val="0"/>
              <a:satOff val="0"/>
              <a:lumOff val="0"/>
              <a:alphaOff val="0"/>
            </a:sysClr>
          </a:solidFill>
          <a:prstDash val="solid"/>
        </a:ln>
        <a:effectLst/>
      </dgm:spPr>
      <dgm:t>
        <a:bodyPr/>
        <a:lstStyle/>
        <a:p>
          <a:r>
            <a:rPr lang="en-US" sz="600" dirty="0" smtClean="0">
              <a:solidFill>
                <a:sysClr val="window" lastClr="FFFFFF"/>
              </a:solidFill>
              <a:latin typeface="Arial" pitchFamily="34" charset="0"/>
              <a:ea typeface="+mn-ea"/>
              <a:cs typeface="Arial" pitchFamily="34" charset="0"/>
            </a:rPr>
            <a:t>Task Preference</a:t>
          </a:r>
          <a:endParaRPr lang="en-US" sz="600" dirty="0">
            <a:solidFill>
              <a:sysClr val="window" lastClr="FFFFFF"/>
            </a:solidFill>
            <a:latin typeface="Arial" pitchFamily="34" charset="0"/>
            <a:ea typeface="+mn-ea"/>
            <a:cs typeface="Arial" pitchFamily="34" charset="0"/>
          </a:endParaRPr>
        </a:p>
      </dgm:t>
    </dgm:pt>
    <dgm:pt modelId="{473C3290-6313-4E5B-9038-E1CF31DDD8B8}" type="parTrans" cxnId="{C34AABAD-397E-47EB-BF25-27074DCE6F2B}">
      <dgm:prSet/>
      <dgm:spPr/>
      <dgm:t>
        <a:bodyPr/>
        <a:lstStyle/>
        <a:p>
          <a:endParaRPr lang="en-US"/>
        </a:p>
      </dgm:t>
    </dgm:pt>
    <dgm:pt modelId="{CF650ACB-A8A9-44C9-9E81-FB630D3AE4C5}" type="sibTrans" cxnId="{C34AABAD-397E-47EB-BF25-27074DCE6F2B}">
      <dgm:prSet/>
      <dgm:spPr>
        <a:xfrm>
          <a:off x="1382025" y="452854"/>
          <a:ext cx="3028358" cy="3028358"/>
        </a:xfrm>
        <a:solidFill>
          <a:srgbClr val="4F81BD">
            <a:tint val="60000"/>
            <a:hueOff val="0"/>
            <a:satOff val="0"/>
            <a:lumOff val="0"/>
            <a:alphaOff val="0"/>
          </a:srgbClr>
        </a:solidFill>
        <a:ln>
          <a:noFill/>
        </a:ln>
        <a:effectLst/>
      </dgm:spPr>
      <dgm:t>
        <a:bodyPr/>
        <a:lstStyle/>
        <a:p>
          <a:endParaRPr lang="en-US"/>
        </a:p>
      </dgm:t>
    </dgm:pt>
    <dgm:pt modelId="{F43751A5-C32A-4606-AE6F-7C239F14E706}">
      <dgm:prSet phldrT="[Text]" custT="1"/>
      <dgm:spPr>
        <a:xfrm>
          <a:off x="3886201" y="1524000"/>
          <a:ext cx="976658" cy="976658"/>
        </a:xfrm>
        <a:solidFill>
          <a:srgbClr val="00B0F0"/>
        </a:solidFill>
        <a:ln w="25400" cap="flat" cmpd="sng" algn="ctr">
          <a:solidFill>
            <a:sysClr val="window" lastClr="FFFFFF">
              <a:hueOff val="0"/>
              <a:satOff val="0"/>
              <a:lumOff val="0"/>
              <a:alphaOff val="0"/>
            </a:sysClr>
          </a:solidFill>
          <a:prstDash val="solid"/>
        </a:ln>
        <a:effectLst/>
      </dgm:spPr>
      <dgm:t>
        <a:bodyPr/>
        <a:lstStyle/>
        <a:p>
          <a:r>
            <a:rPr lang="en-US" sz="500" dirty="0" smtClean="0">
              <a:solidFill>
                <a:sysClr val="window" lastClr="FFFFFF"/>
              </a:solidFill>
              <a:latin typeface="Arial" pitchFamily="34" charset="0"/>
              <a:ea typeface="+mn-ea"/>
              <a:cs typeface="Arial" pitchFamily="34" charset="0"/>
            </a:rPr>
            <a:t>Understand Person</a:t>
          </a:r>
          <a:endParaRPr lang="en-US" sz="500" dirty="0">
            <a:solidFill>
              <a:sysClr val="window" lastClr="FFFFFF"/>
            </a:solidFill>
            <a:latin typeface="Arial" pitchFamily="34" charset="0"/>
            <a:ea typeface="+mn-ea"/>
            <a:cs typeface="Arial" pitchFamily="34" charset="0"/>
          </a:endParaRPr>
        </a:p>
      </dgm:t>
    </dgm:pt>
    <dgm:pt modelId="{6C11A000-D4FB-4F3E-8040-2A9AC166507F}" type="parTrans" cxnId="{B9E9AE00-0B18-4B1E-AD2E-AC3D8480B56E}">
      <dgm:prSet/>
      <dgm:spPr/>
      <dgm:t>
        <a:bodyPr/>
        <a:lstStyle/>
        <a:p>
          <a:endParaRPr lang="en-US"/>
        </a:p>
      </dgm:t>
    </dgm:pt>
    <dgm:pt modelId="{0C379F9F-8DEF-4549-98A0-4E36E0A393F3}" type="sibTrans" cxnId="{B9E9AE00-0B18-4B1E-AD2E-AC3D8480B56E}">
      <dgm:prSet/>
      <dgm:spPr>
        <a:xfrm>
          <a:off x="1371609" y="457189"/>
          <a:ext cx="3028358" cy="3028358"/>
        </a:xfrm>
        <a:solidFill>
          <a:srgbClr val="4F81BD">
            <a:tint val="60000"/>
            <a:hueOff val="0"/>
            <a:satOff val="0"/>
            <a:lumOff val="0"/>
            <a:alphaOff val="0"/>
          </a:srgbClr>
        </a:solidFill>
        <a:ln>
          <a:noFill/>
        </a:ln>
        <a:effectLst/>
      </dgm:spPr>
      <dgm:t>
        <a:bodyPr/>
        <a:lstStyle/>
        <a:p>
          <a:endParaRPr lang="en-US"/>
        </a:p>
      </dgm:t>
    </dgm:pt>
    <dgm:pt modelId="{FDC73B9C-D829-4AB3-8622-A1A3FC20E741}">
      <dgm:prSet phldrT="[Text]" custT="1"/>
      <dgm:spPr>
        <a:xfrm>
          <a:off x="2445370" y="2959190"/>
          <a:ext cx="976658" cy="976658"/>
        </a:xfrm>
        <a:solidFill>
          <a:srgbClr val="00B0F0"/>
        </a:solidFill>
        <a:ln w="25400" cap="flat" cmpd="sng" algn="ctr">
          <a:solidFill>
            <a:sysClr val="window" lastClr="FFFFFF">
              <a:hueOff val="0"/>
              <a:satOff val="0"/>
              <a:lumOff val="0"/>
              <a:alphaOff val="0"/>
            </a:sysClr>
          </a:solidFill>
          <a:prstDash val="solid"/>
        </a:ln>
        <a:effectLst/>
      </dgm:spPr>
      <dgm:t>
        <a:bodyPr/>
        <a:lstStyle/>
        <a:p>
          <a:r>
            <a:rPr lang="en-US" sz="700" dirty="0" smtClean="0">
              <a:solidFill>
                <a:sysClr val="window" lastClr="FFFFFF"/>
              </a:solidFill>
              <a:latin typeface="Arial" pitchFamily="34" charset="0"/>
              <a:ea typeface="+mn-ea"/>
              <a:cs typeface="Arial" pitchFamily="34" charset="0"/>
            </a:rPr>
            <a:t>Task Purpose </a:t>
          </a:r>
          <a:endParaRPr lang="en-US" sz="700" dirty="0">
            <a:solidFill>
              <a:sysClr val="window" lastClr="FFFFFF"/>
            </a:solidFill>
            <a:latin typeface="Arial" pitchFamily="34" charset="0"/>
            <a:ea typeface="+mn-ea"/>
            <a:cs typeface="Arial" pitchFamily="34" charset="0"/>
          </a:endParaRPr>
        </a:p>
      </dgm:t>
    </dgm:pt>
    <dgm:pt modelId="{06E940AD-218A-4BB8-8EF1-7F6E4D1838A7}" type="parTrans" cxnId="{9A91A764-81F0-46FC-99D8-8D84EF19D133}">
      <dgm:prSet/>
      <dgm:spPr/>
      <dgm:t>
        <a:bodyPr/>
        <a:lstStyle/>
        <a:p>
          <a:endParaRPr lang="en-US"/>
        </a:p>
      </dgm:t>
    </dgm:pt>
    <dgm:pt modelId="{D2AFE26D-B354-4EA1-9C24-2A5CDFD1AFFF}" type="sibTrans" cxnId="{9A91A764-81F0-46FC-99D8-8D84EF19D133}">
      <dgm:prSet/>
      <dgm:spPr>
        <a:xfrm>
          <a:off x="1366946" y="455255"/>
          <a:ext cx="3028358" cy="3028358"/>
        </a:xfrm>
        <a:solidFill>
          <a:srgbClr val="4F81BD">
            <a:tint val="60000"/>
            <a:hueOff val="0"/>
            <a:satOff val="0"/>
            <a:lumOff val="0"/>
            <a:alphaOff val="0"/>
          </a:srgbClr>
        </a:solidFill>
        <a:ln>
          <a:noFill/>
        </a:ln>
        <a:effectLst/>
      </dgm:spPr>
      <dgm:t>
        <a:bodyPr/>
        <a:lstStyle/>
        <a:p>
          <a:endParaRPr lang="en-US"/>
        </a:p>
      </dgm:t>
    </dgm:pt>
    <dgm:pt modelId="{824AD727-CC6F-4A13-9A74-E0F04BD55CFB}">
      <dgm:prSet phldrT="[Text]" custT="1"/>
      <dgm:spPr>
        <a:xfrm>
          <a:off x="914399" y="1523998"/>
          <a:ext cx="976658" cy="976658"/>
        </a:xfrm>
        <a:solidFill>
          <a:srgbClr val="00B0F0"/>
        </a:solidFill>
        <a:ln w="25400" cap="flat" cmpd="sng" algn="ctr">
          <a:solidFill>
            <a:sysClr val="window" lastClr="FFFFFF">
              <a:hueOff val="0"/>
              <a:satOff val="0"/>
              <a:lumOff val="0"/>
              <a:alphaOff val="0"/>
            </a:sysClr>
          </a:solidFill>
          <a:prstDash val="solid"/>
        </a:ln>
        <a:effectLst/>
      </dgm:spPr>
      <dgm:t>
        <a:bodyPr/>
        <a:lstStyle/>
        <a:p>
          <a:r>
            <a:rPr lang="en-US" sz="600" dirty="0" smtClean="0">
              <a:solidFill>
                <a:sysClr val="window" lastClr="FFFFFF"/>
              </a:solidFill>
              <a:latin typeface="Arial" pitchFamily="34" charset="0"/>
              <a:ea typeface="+mn-ea"/>
              <a:cs typeface="Arial" pitchFamily="34" charset="0"/>
            </a:rPr>
            <a:t>Task Completion </a:t>
          </a:r>
          <a:endParaRPr lang="en-US" sz="600" dirty="0">
            <a:solidFill>
              <a:sysClr val="window" lastClr="FFFFFF"/>
            </a:solidFill>
            <a:latin typeface="Arial" pitchFamily="34" charset="0"/>
            <a:ea typeface="+mn-ea"/>
            <a:cs typeface="Arial" pitchFamily="34" charset="0"/>
          </a:endParaRPr>
        </a:p>
      </dgm:t>
    </dgm:pt>
    <dgm:pt modelId="{74430CBC-5624-463A-A3F8-F81870F2C131}" type="parTrans" cxnId="{BF844351-2DA2-4438-9BF5-A5198F05ACC9}">
      <dgm:prSet/>
      <dgm:spPr/>
      <dgm:t>
        <a:bodyPr/>
        <a:lstStyle/>
        <a:p>
          <a:endParaRPr lang="en-US"/>
        </a:p>
      </dgm:t>
    </dgm:pt>
    <dgm:pt modelId="{7AABFCDA-5A2F-4E7C-AB04-5CCE30A054C6}" type="sibTrans" cxnId="{BF844351-2DA2-4438-9BF5-A5198F05ACC9}">
      <dgm:prSet/>
      <dgm:spPr>
        <a:xfrm>
          <a:off x="1366862" y="452463"/>
          <a:ext cx="3028358" cy="3028358"/>
        </a:xfrm>
        <a:solidFill>
          <a:srgbClr val="4F81BD">
            <a:tint val="60000"/>
            <a:hueOff val="0"/>
            <a:satOff val="0"/>
            <a:lumOff val="0"/>
            <a:alphaOff val="0"/>
          </a:srgbClr>
        </a:solidFill>
        <a:ln>
          <a:noFill/>
        </a:ln>
        <a:effectLst/>
      </dgm:spPr>
      <dgm:t>
        <a:bodyPr/>
        <a:lstStyle/>
        <a:p>
          <a:endParaRPr lang="en-US"/>
        </a:p>
      </dgm:t>
    </dgm:pt>
    <dgm:pt modelId="{5F27AD0B-6B62-4486-9D6A-12F90A383282}" type="pres">
      <dgm:prSet presAssocID="{4C41638B-ECA8-4669-A1C3-7010DF3F58BE}" presName="Name0" presStyleCnt="0">
        <dgm:presLayoutVars>
          <dgm:chMax val="1"/>
          <dgm:dir/>
          <dgm:animLvl val="ctr"/>
          <dgm:resizeHandles val="exact"/>
        </dgm:presLayoutVars>
      </dgm:prSet>
      <dgm:spPr/>
      <dgm:t>
        <a:bodyPr/>
        <a:lstStyle/>
        <a:p>
          <a:endParaRPr lang="en-US"/>
        </a:p>
      </dgm:t>
    </dgm:pt>
    <dgm:pt modelId="{CA1EA8B5-BC9E-4604-ACB6-53D1041DAFA2}" type="pres">
      <dgm:prSet presAssocID="{E599645E-5E47-4C13-8248-E276989351D0}" presName="centerShape" presStyleLbl="node0" presStyleIdx="0" presStyleCnt="1"/>
      <dgm:spPr>
        <a:prstGeom prst="ellipse">
          <a:avLst/>
        </a:prstGeom>
      </dgm:spPr>
      <dgm:t>
        <a:bodyPr/>
        <a:lstStyle/>
        <a:p>
          <a:endParaRPr lang="en-US"/>
        </a:p>
      </dgm:t>
    </dgm:pt>
    <dgm:pt modelId="{B3BE6692-23D0-48DC-9329-427087162350}" type="pres">
      <dgm:prSet presAssocID="{E042F9B7-4244-4A9C-B59D-E6FDC1A3F6D6}" presName="node" presStyleLbl="node1" presStyleIdx="0" presStyleCnt="4" custRadScaleRad="100079" custRadScaleInc="-899">
        <dgm:presLayoutVars>
          <dgm:bulletEnabled val="1"/>
        </dgm:presLayoutVars>
      </dgm:prSet>
      <dgm:spPr>
        <a:prstGeom prst="ellipse">
          <a:avLst/>
        </a:prstGeom>
      </dgm:spPr>
      <dgm:t>
        <a:bodyPr/>
        <a:lstStyle/>
        <a:p>
          <a:endParaRPr lang="en-US"/>
        </a:p>
      </dgm:t>
    </dgm:pt>
    <dgm:pt modelId="{121B6AF8-4B45-43A2-831F-7B4E8B49B582}" type="pres">
      <dgm:prSet presAssocID="{E042F9B7-4244-4A9C-B59D-E6FDC1A3F6D6}" presName="dummy" presStyleCnt="0"/>
      <dgm:spPr/>
      <dgm:t>
        <a:bodyPr/>
        <a:lstStyle/>
        <a:p>
          <a:endParaRPr lang="en-US"/>
        </a:p>
      </dgm:t>
    </dgm:pt>
    <dgm:pt modelId="{7634489B-117A-4A7B-9289-6D6FD426916D}" type="pres">
      <dgm:prSet presAssocID="{CF650ACB-A8A9-44C9-9E81-FB630D3AE4C5}" presName="sibTrans" presStyleLbl="sibTrans2D1" presStyleIdx="0" presStyleCnt="4"/>
      <dgm:spPr>
        <a:prstGeom prst="blockArc">
          <a:avLst>
            <a:gd name="adj1" fmla="val 16270963"/>
            <a:gd name="adj2" fmla="val 105300"/>
            <a:gd name="adj3" fmla="val 4644"/>
          </a:avLst>
        </a:prstGeom>
      </dgm:spPr>
      <dgm:t>
        <a:bodyPr/>
        <a:lstStyle/>
        <a:p>
          <a:endParaRPr lang="en-US"/>
        </a:p>
      </dgm:t>
    </dgm:pt>
    <dgm:pt modelId="{83C694A8-B8FF-4964-9238-3FBE5F702EC1}" type="pres">
      <dgm:prSet presAssocID="{F43751A5-C32A-4606-AE6F-7C239F14E706}" presName="node" presStyleLbl="node1" presStyleIdx="1" presStyleCnt="4" custRadScaleRad="97463" custRadScaleInc="5808">
        <dgm:presLayoutVars>
          <dgm:bulletEnabled val="1"/>
        </dgm:presLayoutVars>
      </dgm:prSet>
      <dgm:spPr>
        <a:prstGeom prst="ellipse">
          <a:avLst/>
        </a:prstGeom>
      </dgm:spPr>
      <dgm:t>
        <a:bodyPr/>
        <a:lstStyle/>
        <a:p>
          <a:endParaRPr lang="en-US"/>
        </a:p>
      </dgm:t>
    </dgm:pt>
    <dgm:pt modelId="{B77E27BA-59EA-4363-99B3-A65E0C8F0FE7}" type="pres">
      <dgm:prSet presAssocID="{F43751A5-C32A-4606-AE6F-7C239F14E706}" presName="dummy" presStyleCnt="0"/>
      <dgm:spPr/>
      <dgm:t>
        <a:bodyPr/>
        <a:lstStyle/>
        <a:p>
          <a:endParaRPr lang="en-US"/>
        </a:p>
      </dgm:t>
    </dgm:pt>
    <dgm:pt modelId="{3727D08F-5230-40A9-AC31-566B2B4C9905}" type="pres">
      <dgm:prSet presAssocID="{0C379F9F-8DEF-4549-98A0-4E36E0A393F3}" presName="sibTrans" presStyleLbl="sibTrans2D1" presStyleIdx="1" presStyleCnt="4" custLinFactNeighborX="-342" custLinFactNeighborY="79"/>
      <dgm:spPr>
        <a:prstGeom prst="blockArc">
          <a:avLst>
            <a:gd name="adj1" fmla="val 100782"/>
            <a:gd name="adj2" fmla="val 5312703"/>
            <a:gd name="adj3" fmla="val 4644"/>
          </a:avLst>
        </a:prstGeom>
      </dgm:spPr>
      <dgm:t>
        <a:bodyPr/>
        <a:lstStyle/>
        <a:p>
          <a:endParaRPr lang="en-US"/>
        </a:p>
      </dgm:t>
    </dgm:pt>
    <dgm:pt modelId="{D5B5B6E1-C7A0-4449-B760-D6FB74E2D28E}" type="pres">
      <dgm:prSet presAssocID="{FDC73B9C-D829-4AB3-8622-A1A3FC20E741}" presName="node" presStyleLbl="node1" presStyleIdx="2" presStyleCnt="4">
        <dgm:presLayoutVars>
          <dgm:bulletEnabled val="1"/>
        </dgm:presLayoutVars>
      </dgm:prSet>
      <dgm:spPr>
        <a:prstGeom prst="ellipse">
          <a:avLst/>
        </a:prstGeom>
      </dgm:spPr>
      <dgm:t>
        <a:bodyPr/>
        <a:lstStyle/>
        <a:p>
          <a:endParaRPr lang="en-US"/>
        </a:p>
      </dgm:t>
    </dgm:pt>
    <dgm:pt modelId="{BDF9A67C-0571-416B-AE57-C9D51F1A4D81}" type="pres">
      <dgm:prSet presAssocID="{FDC73B9C-D829-4AB3-8622-A1A3FC20E741}" presName="dummy" presStyleCnt="0"/>
      <dgm:spPr/>
      <dgm:t>
        <a:bodyPr/>
        <a:lstStyle/>
        <a:p>
          <a:endParaRPr lang="en-US"/>
        </a:p>
      </dgm:t>
    </dgm:pt>
    <dgm:pt modelId="{BFF6386A-7193-4F41-82C7-EC8452FB85B9}" type="pres">
      <dgm:prSet presAssocID="{D2AFE26D-B354-4EA1-9C24-2A5CDFD1AFFF}" presName="sibTrans" presStyleLbl="sibTrans2D1" presStyleIdx="2" presStyleCnt="4"/>
      <dgm:spPr>
        <a:prstGeom prst="blockArc">
          <a:avLst>
            <a:gd name="adj1" fmla="val 5277774"/>
            <a:gd name="adj2" fmla="val 10700287"/>
            <a:gd name="adj3" fmla="val 4644"/>
          </a:avLst>
        </a:prstGeom>
      </dgm:spPr>
      <dgm:t>
        <a:bodyPr/>
        <a:lstStyle/>
        <a:p>
          <a:endParaRPr lang="en-US"/>
        </a:p>
      </dgm:t>
    </dgm:pt>
    <dgm:pt modelId="{EC2A6D63-FD7F-40D2-A178-6588C2DB9784}" type="pres">
      <dgm:prSet presAssocID="{824AD727-CC6F-4A13-9A74-E0F04BD55CFB}" presName="node" presStyleLbl="node1" presStyleIdx="3" presStyleCnt="4" custRadScaleRad="103555" custRadScaleInc="-5466">
        <dgm:presLayoutVars>
          <dgm:bulletEnabled val="1"/>
        </dgm:presLayoutVars>
      </dgm:prSet>
      <dgm:spPr>
        <a:prstGeom prst="ellipse">
          <a:avLst/>
        </a:prstGeom>
      </dgm:spPr>
      <dgm:t>
        <a:bodyPr/>
        <a:lstStyle/>
        <a:p>
          <a:endParaRPr lang="en-US"/>
        </a:p>
      </dgm:t>
    </dgm:pt>
    <dgm:pt modelId="{0F4BB2E8-402D-45DA-ADB4-C74C616FB35C}" type="pres">
      <dgm:prSet presAssocID="{824AD727-CC6F-4A13-9A74-E0F04BD55CFB}" presName="dummy" presStyleCnt="0"/>
      <dgm:spPr/>
      <dgm:t>
        <a:bodyPr/>
        <a:lstStyle/>
        <a:p>
          <a:endParaRPr lang="en-US"/>
        </a:p>
      </dgm:t>
    </dgm:pt>
    <dgm:pt modelId="{CBDD0194-799D-4E4F-AA1B-8007BF741C26}" type="pres">
      <dgm:prSet presAssocID="{7AABFCDA-5A2F-4E7C-AB04-5CCE30A054C6}" presName="sibTrans" presStyleLbl="sibTrans2D1" presStyleIdx="3" presStyleCnt="4"/>
      <dgm:spPr>
        <a:prstGeom prst="blockArc">
          <a:avLst>
            <a:gd name="adj1" fmla="val 10693795"/>
            <a:gd name="adj2" fmla="val 16306217"/>
            <a:gd name="adj3" fmla="val 4644"/>
          </a:avLst>
        </a:prstGeom>
      </dgm:spPr>
      <dgm:t>
        <a:bodyPr/>
        <a:lstStyle/>
        <a:p>
          <a:endParaRPr lang="en-US"/>
        </a:p>
      </dgm:t>
    </dgm:pt>
  </dgm:ptLst>
  <dgm:cxnLst>
    <dgm:cxn modelId="{DF6AD7FC-F6CC-4B90-9F7C-A87EB4692BFF}" type="presOf" srcId="{7AABFCDA-5A2F-4E7C-AB04-5CCE30A054C6}" destId="{CBDD0194-799D-4E4F-AA1B-8007BF741C26}" srcOrd="0" destOrd="0" presId="urn:microsoft.com/office/officeart/2005/8/layout/radial6"/>
    <dgm:cxn modelId="{01512799-F1D1-4813-BBC0-B208B090893F}" type="presOf" srcId="{E042F9B7-4244-4A9C-B59D-E6FDC1A3F6D6}" destId="{B3BE6692-23D0-48DC-9329-427087162350}" srcOrd="0" destOrd="0" presId="urn:microsoft.com/office/officeart/2005/8/layout/radial6"/>
    <dgm:cxn modelId="{03C26FA1-67A3-4724-BBF0-2A70B2CF6718}" type="presOf" srcId="{CF650ACB-A8A9-44C9-9E81-FB630D3AE4C5}" destId="{7634489B-117A-4A7B-9289-6D6FD426916D}" srcOrd="0" destOrd="0" presId="urn:microsoft.com/office/officeart/2005/8/layout/radial6"/>
    <dgm:cxn modelId="{52E01297-AD56-44D2-91CC-C77CE8384B3B}" type="presOf" srcId="{D2AFE26D-B354-4EA1-9C24-2A5CDFD1AFFF}" destId="{BFF6386A-7193-4F41-82C7-EC8452FB85B9}" srcOrd="0" destOrd="0" presId="urn:microsoft.com/office/officeart/2005/8/layout/radial6"/>
    <dgm:cxn modelId="{B8D4237B-58C9-40FD-958C-7A94BF84D930}" type="presOf" srcId="{E599645E-5E47-4C13-8248-E276989351D0}" destId="{CA1EA8B5-BC9E-4604-ACB6-53D1041DAFA2}" srcOrd="0" destOrd="0" presId="urn:microsoft.com/office/officeart/2005/8/layout/radial6"/>
    <dgm:cxn modelId="{CDE8B3A2-DBB9-41DF-B676-24A4F7371A89}" type="presOf" srcId="{4C41638B-ECA8-4669-A1C3-7010DF3F58BE}" destId="{5F27AD0B-6B62-4486-9D6A-12F90A383282}" srcOrd="0" destOrd="0" presId="urn:microsoft.com/office/officeart/2005/8/layout/radial6"/>
    <dgm:cxn modelId="{37C2F862-39E0-4F22-BD91-672DF6D879D6}" srcId="{4C41638B-ECA8-4669-A1C3-7010DF3F58BE}" destId="{E599645E-5E47-4C13-8248-E276989351D0}" srcOrd="0" destOrd="0" parTransId="{6E082183-03B2-4236-B78C-1E2C8301E836}" sibTransId="{6C638827-C5EB-484D-8CBB-2A7E55B32739}"/>
    <dgm:cxn modelId="{C34AABAD-397E-47EB-BF25-27074DCE6F2B}" srcId="{E599645E-5E47-4C13-8248-E276989351D0}" destId="{E042F9B7-4244-4A9C-B59D-E6FDC1A3F6D6}" srcOrd="0" destOrd="0" parTransId="{473C3290-6313-4E5B-9038-E1CF31DDD8B8}" sibTransId="{CF650ACB-A8A9-44C9-9E81-FB630D3AE4C5}"/>
    <dgm:cxn modelId="{25020E26-1ED9-4A61-A1BE-E2884CDF31CA}" type="presOf" srcId="{824AD727-CC6F-4A13-9A74-E0F04BD55CFB}" destId="{EC2A6D63-FD7F-40D2-A178-6588C2DB9784}" srcOrd="0" destOrd="0" presId="urn:microsoft.com/office/officeart/2005/8/layout/radial6"/>
    <dgm:cxn modelId="{0A370779-6144-4EAE-9D81-0F8760A8156D}" type="presOf" srcId="{0C379F9F-8DEF-4549-98A0-4E36E0A393F3}" destId="{3727D08F-5230-40A9-AC31-566B2B4C9905}" srcOrd="0" destOrd="0" presId="urn:microsoft.com/office/officeart/2005/8/layout/radial6"/>
    <dgm:cxn modelId="{D9995EF6-BF0B-45C8-81D2-45B3DC3F493F}" type="presOf" srcId="{FDC73B9C-D829-4AB3-8622-A1A3FC20E741}" destId="{D5B5B6E1-C7A0-4449-B760-D6FB74E2D28E}" srcOrd="0" destOrd="0" presId="urn:microsoft.com/office/officeart/2005/8/layout/radial6"/>
    <dgm:cxn modelId="{BF844351-2DA2-4438-9BF5-A5198F05ACC9}" srcId="{E599645E-5E47-4C13-8248-E276989351D0}" destId="{824AD727-CC6F-4A13-9A74-E0F04BD55CFB}" srcOrd="3" destOrd="0" parTransId="{74430CBC-5624-463A-A3F8-F81870F2C131}" sibTransId="{7AABFCDA-5A2F-4E7C-AB04-5CCE30A054C6}"/>
    <dgm:cxn modelId="{B9E9AE00-0B18-4B1E-AD2E-AC3D8480B56E}" srcId="{E599645E-5E47-4C13-8248-E276989351D0}" destId="{F43751A5-C32A-4606-AE6F-7C239F14E706}" srcOrd="1" destOrd="0" parTransId="{6C11A000-D4FB-4F3E-8040-2A9AC166507F}" sibTransId="{0C379F9F-8DEF-4549-98A0-4E36E0A393F3}"/>
    <dgm:cxn modelId="{9A91A764-81F0-46FC-99D8-8D84EF19D133}" srcId="{E599645E-5E47-4C13-8248-E276989351D0}" destId="{FDC73B9C-D829-4AB3-8622-A1A3FC20E741}" srcOrd="2" destOrd="0" parTransId="{06E940AD-218A-4BB8-8EF1-7F6E4D1838A7}" sibTransId="{D2AFE26D-B354-4EA1-9C24-2A5CDFD1AFFF}"/>
    <dgm:cxn modelId="{404A7179-1604-4BC2-BFDA-72111A66BB3F}" type="presOf" srcId="{F43751A5-C32A-4606-AE6F-7C239F14E706}" destId="{83C694A8-B8FF-4964-9238-3FBE5F702EC1}" srcOrd="0" destOrd="0" presId="urn:microsoft.com/office/officeart/2005/8/layout/radial6"/>
    <dgm:cxn modelId="{60424E84-8845-4129-A5D3-39A87EAFD717}" type="presParOf" srcId="{5F27AD0B-6B62-4486-9D6A-12F90A383282}" destId="{CA1EA8B5-BC9E-4604-ACB6-53D1041DAFA2}" srcOrd="0" destOrd="0" presId="urn:microsoft.com/office/officeart/2005/8/layout/radial6"/>
    <dgm:cxn modelId="{4EE44656-65AD-4CFB-BC95-5B113B89B89E}" type="presParOf" srcId="{5F27AD0B-6B62-4486-9D6A-12F90A383282}" destId="{B3BE6692-23D0-48DC-9329-427087162350}" srcOrd="1" destOrd="0" presId="urn:microsoft.com/office/officeart/2005/8/layout/radial6"/>
    <dgm:cxn modelId="{B49CF306-FA80-4078-9F57-9C71EC8DDD33}" type="presParOf" srcId="{5F27AD0B-6B62-4486-9D6A-12F90A383282}" destId="{121B6AF8-4B45-43A2-831F-7B4E8B49B582}" srcOrd="2" destOrd="0" presId="urn:microsoft.com/office/officeart/2005/8/layout/radial6"/>
    <dgm:cxn modelId="{2BF6A11B-3C2B-4DFC-80C5-73AC9ADB02AF}" type="presParOf" srcId="{5F27AD0B-6B62-4486-9D6A-12F90A383282}" destId="{7634489B-117A-4A7B-9289-6D6FD426916D}" srcOrd="3" destOrd="0" presId="urn:microsoft.com/office/officeart/2005/8/layout/radial6"/>
    <dgm:cxn modelId="{1E4D127C-EBD2-4BC5-855E-11A4C5023BE9}" type="presParOf" srcId="{5F27AD0B-6B62-4486-9D6A-12F90A383282}" destId="{83C694A8-B8FF-4964-9238-3FBE5F702EC1}" srcOrd="4" destOrd="0" presId="urn:microsoft.com/office/officeart/2005/8/layout/radial6"/>
    <dgm:cxn modelId="{E95D2F99-682C-452D-8B38-BC04262D4DCE}" type="presParOf" srcId="{5F27AD0B-6B62-4486-9D6A-12F90A383282}" destId="{B77E27BA-59EA-4363-99B3-A65E0C8F0FE7}" srcOrd="5" destOrd="0" presId="urn:microsoft.com/office/officeart/2005/8/layout/radial6"/>
    <dgm:cxn modelId="{86B9C7BC-82D1-4A51-90DF-07F1C33D675D}" type="presParOf" srcId="{5F27AD0B-6B62-4486-9D6A-12F90A383282}" destId="{3727D08F-5230-40A9-AC31-566B2B4C9905}" srcOrd="6" destOrd="0" presId="urn:microsoft.com/office/officeart/2005/8/layout/radial6"/>
    <dgm:cxn modelId="{1E503430-419A-4BD0-A421-FA787E68BA09}" type="presParOf" srcId="{5F27AD0B-6B62-4486-9D6A-12F90A383282}" destId="{D5B5B6E1-C7A0-4449-B760-D6FB74E2D28E}" srcOrd="7" destOrd="0" presId="urn:microsoft.com/office/officeart/2005/8/layout/radial6"/>
    <dgm:cxn modelId="{F94F7013-4C25-4EF7-907B-DD12B931B66A}" type="presParOf" srcId="{5F27AD0B-6B62-4486-9D6A-12F90A383282}" destId="{BDF9A67C-0571-416B-AE57-C9D51F1A4D81}" srcOrd="8" destOrd="0" presId="urn:microsoft.com/office/officeart/2005/8/layout/radial6"/>
    <dgm:cxn modelId="{12E948AE-6FAB-4F7A-AE96-9D95971F6850}" type="presParOf" srcId="{5F27AD0B-6B62-4486-9D6A-12F90A383282}" destId="{BFF6386A-7193-4F41-82C7-EC8452FB85B9}" srcOrd="9" destOrd="0" presId="urn:microsoft.com/office/officeart/2005/8/layout/radial6"/>
    <dgm:cxn modelId="{31AD01E9-4953-4A5E-954F-25D14EF4827D}" type="presParOf" srcId="{5F27AD0B-6B62-4486-9D6A-12F90A383282}" destId="{EC2A6D63-FD7F-40D2-A178-6588C2DB9784}" srcOrd="10" destOrd="0" presId="urn:microsoft.com/office/officeart/2005/8/layout/radial6"/>
    <dgm:cxn modelId="{D90B9745-3B78-44C3-82F6-E51B16B34B52}" type="presParOf" srcId="{5F27AD0B-6B62-4486-9D6A-12F90A383282}" destId="{0F4BB2E8-402D-45DA-ADB4-C74C616FB35C}" srcOrd="11" destOrd="0" presId="urn:microsoft.com/office/officeart/2005/8/layout/radial6"/>
    <dgm:cxn modelId="{A4E09E72-72B4-4508-BF6A-71DAAFF37D52}" type="presParOf" srcId="{5F27AD0B-6B62-4486-9D6A-12F90A383282}" destId="{CBDD0194-799D-4E4F-AA1B-8007BF741C26}" srcOrd="12" destOrd="0" presId="urn:microsoft.com/office/officeart/2005/8/layout/radial6"/>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04610" cy="460379"/>
          </a:xfrm>
          <a:prstGeom prst="rect">
            <a:avLst/>
          </a:prstGeom>
        </p:spPr>
        <p:txBody>
          <a:bodyPr vert="horz" lIns="90718" tIns="45359" rIns="90718" bIns="45359" rtlCol="0"/>
          <a:lstStyle>
            <a:lvl1pPr algn="l">
              <a:defRPr sz="1200"/>
            </a:lvl1pPr>
          </a:lstStyle>
          <a:p>
            <a:endParaRPr lang="en-US"/>
          </a:p>
        </p:txBody>
      </p:sp>
      <p:sp>
        <p:nvSpPr>
          <p:cNvPr id="3" name="Date Placeholder 2"/>
          <p:cNvSpPr>
            <a:spLocks noGrp="1"/>
          </p:cNvSpPr>
          <p:nvPr>
            <p:ph type="dt" sz="quarter" idx="1"/>
          </p:nvPr>
        </p:nvSpPr>
        <p:spPr>
          <a:xfrm>
            <a:off x="3928018" y="0"/>
            <a:ext cx="3004610" cy="460379"/>
          </a:xfrm>
          <a:prstGeom prst="rect">
            <a:avLst/>
          </a:prstGeom>
        </p:spPr>
        <p:txBody>
          <a:bodyPr vert="horz" lIns="90718" tIns="45359" rIns="90718" bIns="45359" rtlCol="0"/>
          <a:lstStyle>
            <a:lvl1pPr algn="r">
              <a:defRPr sz="1200"/>
            </a:lvl1pPr>
          </a:lstStyle>
          <a:p>
            <a:fld id="{1452EFBE-83F7-446F-988B-F6C5A5F03A42}" type="datetimeFigureOut">
              <a:rPr lang="en-US" smtClean="0"/>
              <a:pPr/>
              <a:t>4/6/2016</a:t>
            </a:fld>
            <a:endParaRPr lang="en-US"/>
          </a:p>
        </p:txBody>
      </p:sp>
      <p:sp>
        <p:nvSpPr>
          <p:cNvPr id="4" name="Footer Placeholder 3"/>
          <p:cNvSpPr>
            <a:spLocks noGrp="1"/>
          </p:cNvSpPr>
          <p:nvPr>
            <p:ph type="ftr" sz="quarter" idx="2"/>
          </p:nvPr>
        </p:nvSpPr>
        <p:spPr>
          <a:xfrm>
            <a:off x="1" y="8758245"/>
            <a:ext cx="3004610" cy="460379"/>
          </a:xfrm>
          <a:prstGeom prst="rect">
            <a:avLst/>
          </a:prstGeom>
        </p:spPr>
        <p:txBody>
          <a:bodyPr vert="horz" lIns="90718" tIns="45359" rIns="90718" bIns="45359" rtlCol="0" anchor="b"/>
          <a:lstStyle>
            <a:lvl1pPr algn="l">
              <a:defRPr sz="1200"/>
            </a:lvl1pPr>
          </a:lstStyle>
          <a:p>
            <a:endParaRPr lang="en-US"/>
          </a:p>
        </p:txBody>
      </p:sp>
      <p:sp>
        <p:nvSpPr>
          <p:cNvPr id="5" name="Slide Number Placeholder 4"/>
          <p:cNvSpPr>
            <a:spLocks noGrp="1"/>
          </p:cNvSpPr>
          <p:nvPr>
            <p:ph type="sldNum" sz="quarter" idx="3"/>
          </p:nvPr>
        </p:nvSpPr>
        <p:spPr>
          <a:xfrm>
            <a:off x="3928018" y="8758245"/>
            <a:ext cx="3004610" cy="460379"/>
          </a:xfrm>
          <a:prstGeom prst="rect">
            <a:avLst/>
          </a:prstGeom>
        </p:spPr>
        <p:txBody>
          <a:bodyPr vert="horz" lIns="90718" tIns="45359" rIns="90718" bIns="45359" rtlCol="0" anchor="b"/>
          <a:lstStyle>
            <a:lvl1pPr algn="r">
              <a:defRPr sz="1200"/>
            </a:lvl1pPr>
          </a:lstStyle>
          <a:p>
            <a:fld id="{CF909C97-7A03-46B4-B768-7204CFC7C6DF}"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04820" cy="461010"/>
          </a:xfrm>
          <a:prstGeom prst="rect">
            <a:avLst/>
          </a:prstGeom>
        </p:spPr>
        <p:txBody>
          <a:bodyPr vert="horz" lIns="92296" tIns="46149" rIns="92296" bIns="46149" rtlCol="0"/>
          <a:lstStyle>
            <a:lvl1pPr algn="l">
              <a:defRPr sz="1200"/>
            </a:lvl1pPr>
          </a:lstStyle>
          <a:p>
            <a:endParaRPr lang="en-US"/>
          </a:p>
        </p:txBody>
      </p:sp>
      <p:sp>
        <p:nvSpPr>
          <p:cNvPr id="3" name="Date Placeholder 2"/>
          <p:cNvSpPr>
            <a:spLocks noGrp="1"/>
          </p:cNvSpPr>
          <p:nvPr>
            <p:ph type="dt" idx="1"/>
          </p:nvPr>
        </p:nvSpPr>
        <p:spPr>
          <a:xfrm>
            <a:off x="3927776" y="0"/>
            <a:ext cx="3004820" cy="461010"/>
          </a:xfrm>
          <a:prstGeom prst="rect">
            <a:avLst/>
          </a:prstGeom>
        </p:spPr>
        <p:txBody>
          <a:bodyPr vert="horz" lIns="92296" tIns="46149" rIns="92296" bIns="46149" rtlCol="0"/>
          <a:lstStyle>
            <a:lvl1pPr algn="r">
              <a:defRPr sz="1200"/>
            </a:lvl1pPr>
          </a:lstStyle>
          <a:p>
            <a:fld id="{D52D9405-97B9-4AA1-9C8D-227420D5F751}" type="datetimeFigureOut">
              <a:rPr lang="en-US" smtClean="0"/>
              <a:pPr/>
              <a:t>4/6/2016</a:t>
            </a:fld>
            <a:endParaRPr lang="en-US"/>
          </a:p>
        </p:txBody>
      </p:sp>
      <p:sp>
        <p:nvSpPr>
          <p:cNvPr id="4" name="Slide Image Placeholder 3"/>
          <p:cNvSpPr>
            <a:spLocks noGrp="1" noRot="1" noChangeAspect="1"/>
          </p:cNvSpPr>
          <p:nvPr>
            <p:ph type="sldImg" idx="2"/>
          </p:nvPr>
        </p:nvSpPr>
        <p:spPr>
          <a:xfrm>
            <a:off x="1162050" y="692150"/>
            <a:ext cx="4610100" cy="3457575"/>
          </a:xfrm>
          <a:prstGeom prst="rect">
            <a:avLst/>
          </a:prstGeom>
          <a:noFill/>
          <a:ln w="12700">
            <a:solidFill>
              <a:prstClr val="black"/>
            </a:solidFill>
          </a:ln>
        </p:spPr>
        <p:txBody>
          <a:bodyPr vert="horz" lIns="92296" tIns="46149" rIns="92296" bIns="46149" rtlCol="0" anchor="ctr"/>
          <a:lstStyle/>
          <a:p>
            <a:endParaRPr lang="en-US"/>
          </a:p>
        </p:txBody>
      </p:sp>
      <p:sp>
        <p:nvSpPr>
          <p:cNvPr id="5" name="Notes Placeholder 4"/>
          <p:cNvSpPr>
            <a:spLocks noGrp="1"/>
          </p:cNvSpPr>
          <p:nvPr>
            <p:ph type="body" sz="quarter" idx="3"/>
          </p:nvPr>
        </p:nvSpPr>
        <p:spPr>
          <a:xfrm>
            <a:off x="693420" y="4379596"/>
            <a:ext cx="5547360" cy="4149090"/>
          </a:xfrm>
          <a:prstGeom prst="rect">
            <a:avLst/>
          </a:prstGeom>
        </p:spPr>
        <p:txBody>
          <a:bodyPr vert="horz" lIns="92296" tIns="46149" rIns="92296" bIns="4614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8757591"/>
            <a:ext cx="3004820" cy="461010"/>
          </a:xfrm>
          <a:prstGeom prst="rect">
            <a:avLst/>
          </a:prstGeom>
        </p:spPr>
        <p:txBody>
          <a:bodyPr vert="horz" lIns="92296" tIns="46149" rIns="92296" bIns="46149" rtlCol="0" anchor="b"/>
          <a:lstStyle>
            <a:lvl1pPr algn="l">
              <a:defRPr sz="1200"/>
            </a:lvl1pPr>
          </a:lstStyle>
          <a:p>
            <a:endParaRPr lang="en-US"/>
          </a:p>
        </p:txBody>
      </p:sp>
      <p:sp>
        <p:nvSpPr>
          <p:cNvPr id="7" name="Slide Number Placeholder 6"/>
          <p:cNvSpPr>
            <a:spLocks noGrp="1"/>
          </p:cNvSpPr>
          <p:nvPr>
            <p:ph type="sldNum" sz="quarter" idx="5"/>
          </p:nvPr>
        </p:nvSpPr>
        <p:spPr>
          <a:xfrm>
            <a:off x="3927776" y="8757591"/>
            <a:ext cx="3004820" cy="461010"/>
          </a:xfrm>
          <a:prstGeom prst="rect">
            <a:avLst/>
          </a:prstGeom>
        </p:spPr>
        <p:txBody>
          <a:bodyPr vert="horz" lIns="92296" tIns="46149" rIns="92296" bIns="46149" rtlCol="0" anchor="b"/>
          <a:lstStyle>
            <a:lvl1pPr algn="r">
              <a:defRPr sz="1200"/>
            </a:lvl1pPr>
          </a:lstStyle>
          <a:p>
            <a:fld id="{52B9CA2E-DE30-4197-9497-66186EF9872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dirty="0" smtClean="0"/>
              <a:t>Instruction:</a:t>
            </a:r>
            <a:r>
              <a:rPr lang="en-US" sz="1200" b="0" baseline="0" dirty="0" smtClean="0"/>
              <a:t>  Course is approximately 2 hours with breaks.</a:t>
            </a:r>
          </a:p>
          <a:p>
            <a:r>
              <a:rPr lang="en-US" sz="1200" b="0" baseline="0" dirty="0" smtClean="0"/>
              <a:t>Preparation needed for class  </a:t>
            </a:r>
          </a:p>
          <a:p>
            <a:pPr>
              <a:buFont typeface="Arial" pitchFamily="34" charset="0"/>
              <a:buChar char="•"/>
            </a:pPr>
            <a:r>
              <a:rPr lang="en-US" sz="1200" b="0" baseline="0" dirty="0" smtClean="0"/>
              <a:t> Review roster of scheduled attendees</a:t>
            </a:r>
          </a:p>
          <a:p>
            <a:pPr>
              <a:buFont typeface="Arial" pitchFamily="34" charset="0"/>
              <a:buChar char="•"/>
            </a:pPr>
            <a:r>
              <a:rPr lang="en-US" sz="1200" b="0" baseline="0" dirty="0" smtClean="0"/>
              <a:t> Before presenting this module refer to the Instructor/Leader Guide (put in the link) and familiarize yourself with the module materials, including speaker notes</a:t>
            </a:r>
          </a:p>
          <a:p>
            <a:pPr>
              <a:buFont typeface="Arial" pitchFamily="34" charset="0"/>
              <a:buChar char="•"/>
            </a:pPr>
            <a:r>
              <a:rPr lang="en-US" sz="1200" b="0" baseline="0" dirty="0" smtClean="0"/>
              <a:t> Create the Poll Questions (review sections to see which items to include) – for sure use Polling for CASE STUDIES (reference Case Studies)</a:t>
            </a:r>
          </a:p>
          <a:p>
            <a:pPr>
              <a:buFont typeface="Arial" pitchFamily="34" charset="0"/>
              <a:buChar char="•"/>
            </a:pPr>
            <a:r>
              <a:rPr lang="en-US" sz="1200" b="0" baseline="0" dirty="0" smtClean="0"/>
              <a:t> Open associated Skillport courses and videos before beginning class (reference Skillport and course/video IDs)</a:t>
            </a:r>
          </a:p>
          <a:p>
            <a:pPr>
              <a:buFont typeface="Arial" pitchFamily="34" charset="0"/>
              <a:buChar char="•"/>
            </a:pPr>
            <a:r>
              <a:rPr lang="en-US" sz="1200" b="0" baseline="0" dirty="0" smtClean="0"/>
              <a:t> Obtain easel pad, pens/markers for documenting discussion</a:t>
            </a:r>
          </a:p>
          <a:p>
            <a:pPr>
              <a:buFont typeface="Arial" pitchFamily="34" charset="0"/>
              <a:buChar char="•"/>
            </a:pPr>
            <a:r>
              <a:rPr lang="en-US" sz="1200" b="0" baseline="0" dirty="0" smtClean="0"/>
              <a:t> Print copies of Action Plan to handout (see References for location)</a:t>
            </a:r>
          </a:p>
          <a:p>
            <a:pPr>
              <a:buFont typeface="Arial" pitchFamily="34" charset="0"/>
              <a:buChar char="•"/>
            </a:pPr>
            <a:r>
              <a:rPr lang="en-US" sz="1200" b="0" baseline="0" dirty="0" smtClean="0"/>
              <a:t> Print copies for Role Play (see References for location) </a:t>
            </a:r>
          </a:p>
          <a:p>
            <a:pPr>
              <a:buFont typeface="Arial" pitchFamily="34" charset="0"/>
              <a:buChar char="•"/>
            </a:pPr>
            <a:r>
              <a:rPr lang="en-US" sz="1200" b="0" baseline="0" dirty="0" smtClean="0"/>
              <a:t> Take attendance, add/remove names on roster as needed</a:t>
            </a:r>
          </a:p>
          <a:p>
            <a:endParaRPr lang="en-US" sz="1200" b="1" dirty="0" smtClean="0"/>
          </a:p>
          <a:p>
            <a:r>
              <a:rPr lang="en-US" sz="1200" b="1" dirty="0" smtClean="0"/>
              <a:t>Say:</a:t>
            </a:r>
            <a:r>
              <a:rPr lang="en-US" sz="1200" b="1" baseline="0" dirty="0" smtClean="0"/>
              <a:t>  </a:t>
            </a:r>
            <a:r>
              <a:rPr lang="en-US" sz="1200" b="0" kern="1200" baseline="0" dirty="0" smtClean="0">
                <a:solidFill>
                  <a:schemeClr val="tx1"/>
                </a:solidFill>
                <a:latin typeface="+mn-lt"/>
                <a:ea typeface="+mn-ea"/>
                <a:cs typeface="+mn-cs"/>
              </a:rPr>
              <a:t>Welcome to the Delegation Module, as part of the 101 series.  </a:t>
            </a:r>
            <a:r>
              <a:rPr lang="en-US" sz="1200" baseline="0" dirty="0" smtClean="0"/>
              <a:t>Through participation you will get more out of the program.  In addition, there will be Job Aids and </a:t>
            </a:r>
            <a:r>
              <a:rPr lang="en-US" sz="1200" baseline="0" dirty="0" err="1" smtClean="0"/>
              <a:t>Skillbriefs</a:t>
            </a:r>
            <a:r>
              <a:rPr lang="en-US" sz="1200" baseline="0" dirty="0" smtClean="0"/>
              <a:t> resource links provided for your reference.</a:t>
            </a:r>
          </a:p>
        </p:txBody>
      </p:sp>
      <p:sp>
        <p:nvSpPr>
          <p:cNvPr id="4" name="Slide Number Placeholder 3"/>
          <p:cNvSpPr>
            <a:spLocks noGrp="1"/>
          </p:cNvSpPr>
          <p:nvPr>
            <p:ph type="sldNum" sz="quarter" idx="10"/>
          </p:nvPr>
        </p:nvSpPr>
        <p:spPr/>
        <p:txBody>
          <a:bodyPr/>
          <a:lstStyle/>
          <a:p>
            <a:fld id="{52B9CA2E-DE30-4197-9497-66186EF98727}"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3 Discussion questions</a:t>
            </a:r>
            <a:r>
              <a:rPr lang="en-US" sz="1200" kern="1200" baseline="0" dirty="0" smtClean="0">
                <a:solidFill>
                  <a:schemeClr val="tx1"/>
                </a:solidFill>
                <a:latin typeface="+mn-lt"/>
                <a:ea typeface="+mn-ea"/>
                <a:cs typeface="+mn-cs"/>
              </a:rPr>
              <a:t> total</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Mouse</a:t>
            </a:r>
            <a:r>
              <a:rPr lang="en-US" sz="1200" kern="1200" baseline="0" dirty="0" smtClean="0">
                <a:solidFill>
                  <a:schemeClr val="tx1"/>
                </a:solidFill>
                <a:latin typeface="+mn-lt"/>
                <a:ea typeface="+mn-ea"/>
                <a:cs typeface="+mn-cs"/>
              </a:rPr>
              <a:t> c</a:t>
            </a:r>
            <a:r>
              <a:rPr lang="en-US" sz="1200" kern="1200" dirty="0" smtClean="0">
                <a:solidFill>
                  <a:schemeClr val="tx1"/>
                </a:solidFill>
                <a:latin typeface="+mn-lt"/>
                <a:ea typeface="+mn-ea"/>
                <a:cs typeface="+mn-cs"/>
              </a:rPr>
              <a:t>lick to have the first </a:t>
            </a:r>
            <a:r>
              <a:rPr lang="en-US" sz="1200" kern="1200" baseline="0" dirty="0" smtClean="0">
                <a:solidFill>
                  <a:schemeClr val="tx1"/>
                </a:solidFill>
                <a:latin typeface="+mn-lt"/>
                <a:ea typeface="+mn-ea"/>
                <a:cs typeface="+mn-cs"/>
              </a:rPr>
              <a:t>discussion question appear, read question, have group discussion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Mouse click for subsequent questions to appear, read questions</a:t>
            </a:r>
            <a:r>
              <a:rPr lang="en-US" sz="1200" kern="1200" baseline="0" dirty="0" smtClean="0">
                <a:solidFill>
                  <a:schemeClr val="tx1"/>
                </a:solidFill>
                <a:latin typeface="+mn-lt"/>
                <a:ea typeface="+mn-ea"/>
                <a:cs typeface="+mn-cs"/>
              </a:rPr>
              <a:t>, have group discussion</a:t>
            </a:r>
            <a:endParaRPr lang="en-US" b="0" baseline="0" dirty="0" smtClean="0"/>
          </a:p>
          <a:p>
            <a:endParaRPr lang="en-US" b="1" dirty="0" smtClean="0"/>
          </a:p>
          <a:p>
            <a:r>
              <a:rPr lang="en-US" b="1" dirty="0" smtClean="0"/>
              <a:t>Say:</a:t>
            </a:r>
            <a:r>
              <a:rPr lang="en-US" b="1" baseline="0" dirty="0" smtClean="0"/>
              <a:t>  </a:t>
            </a:r>
          </a:p>
          <a:p>
            <a:r>
              <a:rPr lang="en-US" b="0" baseline="0" dirty="0" smtClean="0"/>
              <a:t>What are the benefits of Delegation?</a:t>
            </a:r>
          </a:p>
          <a:p>
            <a:r>
              <a:rPr lang="en-US" b="0" baseline="0" dirty="0" smtClean="0"/>
              <a:t>[listen while the group provides answers]</a:t>
            </a:r>
          </a:p>
          <a:p>
            <a:endParaRPr lang="en-US" b="0" baseline="0" dirty="0" smtClean="0"/>
          </a:p>
          <a:p>
            <a:r>
              <a:rPr lang="en-US" b="0" baseline="0" dirty="0" smtClean="0"/>
              <a:t>What are the signs letting you know that Delegation is needed?</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[listen while the group provides answers]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r>
              <a:rPr lang="en-US" b="0" baseline="0" dirty="0" smtClean="0"/>
              <a:t>What kinds of tasks should you not Delegate?</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[listen while the group provides answers]</a:t>
            </a:r>
          </a:p>
        </p:txBody>
      </p:sp>
      <p:sp>
        <p:nvSpPr>
          <p:cNvPr id="4" name="Slide Number Placeholder 3"/>
          <p:cNvSpPr>
            <a:spLocks noGrp="1"/>
          </p:cNvSpPr>
          <p:nvPr>
            <p:ph type="sldNum" sz="quarter" idx="10"/>
          </p:nvPr>
        </p:nvSpPr>
        <p:spPr/>
        <p:txBody>
          <a:bodyPr/>
          <a:lstStyle/>
          <a:p>
            <a:fld id="{52B9CA2E-DE30-4197-9497-66186EF98727}"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  </a:t>
            </a:r>
            <a:r>
              <a:rPr lang="en-US" b="0" dirty="0" smtClean="0"/>
              <a:t>This</a:t>
            </a:r>
            <a:r>
              <a:rPr lang="en-US" b="0" baseline="0" dirty="0" smtClean="0"/>
              <a:t> slide discusses what Delegation is…..and is not.  Each concept comes in with a mouse click.  </a:t>
            </a:r>
            <a:endParaRPr lang="en-US" b="0" dirty="0" smtClean="0"/>
          </a:p>
          <a:p>
            <a:endParaRPr lang="en-US" b="0" dirty="0" smtClean="0"/>
          </a:p>
          <a:p>
            <a:endParaRPr lang="en-US" b="0" dirty="0" smtClean="0"/>
          </a:p>
          <a:p>
            <a:r>
              <a:rPr lang="en-US" b="1" dirty="0" smtClean="0"/>
              <a:t>Say:</a:t>
            </a:r>
            <a:r>
              <a:rPr lang="en-US" b="1" baseline="0" dirty="0" smtClean="0"/>
              <a:t>  </a:t>
            </a:r>
            <a:r>
              <a:rPr lang="en-US" b="0" baseline="0" dirty="0" smtClean="0"/>
              <a:t>Delegation is Development.  A leader provides tasks to the employees that are outside of their normal work assignments.  </a:t>
            </a:r>
          </a:p>
          <a:p>
            <a:r>
              <a:rPr lang="en-US" b="0" baseline="0" dirty="0" smtClean="0"/>
              <a:t>         Delegation </a:t>
            </a:r>
            <a:r>
              <a:rPr lang="en-US" b="1" baseline="0" dirty="0" smtClean="0"/>
              <a:t>is not </a:t>
            </a:r>
            <a:r>
              <a:rPr lang="en-US" b="0" baseline="0" dirty="0" smtClean="0"/>
              <a:t>Supervision.  It is not directing normal work assignments or assignments within the employee’s job description.</a:t>
            </a:r>
          </a:p>
          <a:p>
            <a:r>
              <a:rPr lang="en-US" b="0" baseline="0" dirty="0" smtClean="0"/>
              <a:t>         </a:t>
            </a:r>
          </a:p>
          <a:p>
            <a:r>
              <a:rPr lang="en-US" b="0" baseline="0" dirty="0" smtClean="0"/>
              <a:t>         Delegation is Risky.  The leader has ultimate responsibility over the assigned task.</a:t>
            </a:r>
          </a:p>
          <a:p>
            <a:r>
              <a:rPr lang="en-US" b="0" baseline="0" dirty="0" smtClean="0"/>
              <a:t>         Delegation </a:t>
            </a:r>
            <a:r>
              <a:rPr lang="en-US" b="1" baseline="0" dirty="0" smtClean="0"/>
              <a:t>is not </a:t>
            </a:r>
            <a:r>
              <a:rPr lang="en-US" b="0" baseline="0" dirty="0" smtClean="0"/>
              <a:t>Abdication.  The leader does not relinquish all control and make it “someone else’s problem.”</a:t>
            </a:r>
          </a:p>
          <a:p>
            <a:endParaRPr lang="en-US" b="0" baseline="0" dirty="0" smtClean="0"/>
          </a:p>
          <a:p>
            <a:r>
              <a:rPr lang="en-US" b="0" baseline="0" dirty="0" smtClean="0"/>
              <a:t>         Delegation is Trust.  A leader assigns the task, however does not tell the employee exactly how to complete the task.  The leader monitors the progress of the</a:t>
            </a:r>
          </a:p>
          <a:p>
            <a:r>
              <a:rPr lang="en-US" b="0" baseline="0" dirty="0" smtClean="0"/>
              <a:t>         assignment.</a:t>
            </a:r>
          </a:p>
          <a:p>
            <a:r>
              <a:rPr lang="en-US" b="0" baseline="0" dirty="0" smtClean="0"/>
              <a:t>         Delegation </a:t>
            </a:r>
            <a:r>
              <a:rPr lang="en-US" b="1" baseline="0" dirty="0" smtClean="0"/>
              <a:t>is not </a:t>
            </a:r>
            <a:r>
              <a:rPr lang="en-US" b="0" baseline="0" dirty="0" smtClean="0"/>
              <a:t>Micromanagement.  It is not providing too much input, direction and review to the assignment</a:t>
            </a:r>
          </a:p>
          <a:p>
            <a:endParaRPr lang="en-US" b="0" baseline="0" dirty="0" smtClean="0"/>
          </a:p>
          <a:p>
            <a:r>
              <a:rPr lang="en-US" b="0" baseline="0" dirty="0" smtClean="0"/>
              <a:t>         Delegation is Confidence.  It is about the leader giving the employee a task that you, as the leader, would normally complete.</a:t>
            </a:r>
          </a:p>
          <a:p>
            <a:r>
              <a:rPr lang="en-US" b="0" baseline="0" dirty="0" smtClean="0"/>
              <a:t>         Delegation </a:t>
            </a:r>
            <a:r>
              <a:rPr lang="en-US" b="1" baseline="0" dirty="0" smtClean="0"/>
              <a:t>is not </a:t>
            </a:r>
            <a:r>
              <a:rPr lang="en-US" b="0" baseline="0" dirty="0" smtClean="0"/>
              <a:t>Dumping.  It is not about the leader assigning work that he/she just does not want to complete.  </a:t>
            </a:r>
          </a:p>
        </p:txBody>
      </p:sp>
      <p:sp>
        <p:nvSpPr>
          <p:cNvPr id="4" name="Slide Number Placeholder 3"/>
          <p:cNvSpPr>
            <a:spLocks noGrp="1"/>
          </p:cNvSpPr>
          <p:nvPr>
            <p:ph type="sldNum" sz="quarter" idx="10"/>
          </p:nvPr>
        </p:nvSpPr>
        <p:spPr/>
        <p:txBody>
          <a:bodyPr/>
          <a:lstStyle/>
          <a:p>
            <a:fld id="{52B9CA2E-DE30-4197-9497-66186EF98727}"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   </a:t>
            </a:r>
            <a:r>
              <a:rPr lang="en-US" b="0" baseline="0" dirty="0" smtClean="0"/>
              <a:t>Read each section and then the follow on bullets beneath each section.</a:t>
            </a:r>
            <a:endParaRPr lang="en-US" b="0" dirty="0" smtClean="0"/>
          </a:p>
          <a:p>
            <a:endParaRPr lang="en-US" b="0" dirty="0" smtClean="0"/>
          </a:p>
          <a:p>
            <a:r>
              <a:rPr lang="en-US" b="1" dirty="0" smtClean="0"/>
              <a:t>Say:</a:t>
            </a:r>
            <a:r>
              <a:rPr lang="en-US" b="1" baseline="0" dirty="0" smtClean="0"/>
              <a:t>  </a:t>
            </a:r>
            <a:r>
              <a:rPr lang="en-US" b="0" baseline="0" dirty="0" smtClean="0"/>
              <a:t>There are indicators or signs that are apparent when the Leader is not Delegating assignments to his/her team, or not executing it properly.  Let’s review the indicators that Delegation is needed.  Can you relate to one or more of these indicators?</a:t>
            </a:r>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r>
              <a:rPr lang="en-US" b="0" baseline="0" dirty="0" smtClean="0"/>
              <a:t>Read each section and then the follow on bullets beneath each section.  </a:t>
            </a:r>
            <a:r>
              <a:rPr lang="en-US" b="0" dirty="0" smtClean="0"/>
              <a:t>Reinforce</a:t>
            </a:r>
            <a:r>
              <a:rPr lang="en-US" b="0" baseline="0" dirty="0" smtClean="0"/>
              <a:t> that the benefits for leaders are gained through delegation and/or empowerment.  </a:t>
            </a:r>
            <a:endParaRPr lang="en-US" b="0" dirty="0" smtClean="0"/>
          </a:p>
          <a:p>
            <a:endParaRPr lang="en-US" b="0" dirty="0" smtClean="0"/>
          </a:p>
          <a:p>
            <a:r>
              <a:rPr lang="en-US" b="1" dirty="0" smtClean="0"/>
              <a:t>Say:</a:t>
            </a:r>
            <a:r>
              <a:rPr lang="en-US" b="1" baseline="0" dirty="0" smtClean="0"/>
              <a:t>  </a:t>
            </a:r>
            <a:r>
              <a:rPr lang="en-US" b="0" baseline="0" dirty="0" smtClean="0"/>
              <a:t>There are many benefits that a Leader will receive when Delegation is properly executed.  Let’s review the benefits for Leaders.</a:t>
            </a:r>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r>
              <a:rPr lang="en-US" b="0" baseline="0" dirty="0" smtClean="0"/>
              <a:t>  Read each section and then the follow on bullets beneath each section.</a:t>
            </a:r>
            <a:r>
              <a:rPr lang="en-US" b="0" dirty="0" smtClean="0"/>
              <a:t>  Reinforce</a:t>
            </a:r>
            <a:r>
              <a:rPr lang="en-US" b="0" baseline="0" dirty="0" smtClean="0"/>
              <a:t> that by receiving properly Delegated assignments from their Leader, the employee will benefit through that Delegation.</a:t>
            </a:r>
            <a:endParaRPr lang="en-US" b="0" dirty="0" smtClean="0"/>
          </a:p>
          <a:p>
            <a:endParaRPr lang="en-US" b="0" dirty="0" smtClean="0"/>
          </a:p>
          <a:p>
            <a:r>
              <a:rPr lang="en-US" b="1" dirty="0" smtClean="0"/>
              <a:t>Say:  </a:t>
            </a:r>
            <a:r>
              <a:rPr lang="en-US" b="0" dirty="0" smtClean="0"/>
              <a:t>Delegation benefits are not just for Leaders.  When properly executed by the Leader, Delegation provides many benefits for employees.</a:t>
            </a:r>
            <a:r>
              <a:rPr lang="en-US" b="0" baseline="0" dirty="0" smtClean="0"/>
              <a:t>  Let’s review these benefits.</a:t>
            </a:r>
            <a:endParaRPr lang="en-US" b="0"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Time:  4 minutes plus discussion time</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Video should be open and ready to go.  </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Show</a:t>
            </a:r>
            <a:r>
              <a:rPr lang="en-US" b="0" baseline="0" dirty="0" smtClean="0"/>
              <a:t> video </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After video - 1 Discussion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Mouse</a:t>
            </a:r>
            <a:r>
              <a:rPr lang="en-US" sz="1200" kern="1200" baseline="0" dirty="0" smtClean="0">
                <a:solidFill>
                  <a:schemeClr val="tx1"/>
                </a:solidFill>
                <a:latin typeface="+mn-lt"/>
                <a:ea typeface="+mn-ea"/>
                <a:cs typeface="+mn-cs"/>
              </a:rPr>
              <a:t> c</a:t>
            </a:r>
            <a:r>
              <a:rPr lang="en-US" sz="1200" kern="1200" dirty="0" smtClean="0">
                <a:solidFill>
                  <a:schemeClr val="tx1"/>
                </a:solidFill>
                <a:latin typeface="+mn-lt"/>
                <a:ea typeface="+mn-ea"/>
                <a:cs typeface="+mn-cs"/>
              </a:rPr>
              <a:t>lick to have the</a:t>
            </a:r>
            <a:r>
              <a:rPr lang="en-US" sz="1200" kern="1200" baseline="0" dirty="0" smtClean="0">
                <a:solidFill>
                  <a:schemeClr val="tx1"/>
                </a:solidFill>
                <a:latin typeface="+mn-lt"/>
                <a:ea typeface="+mn-ea"/>
                <a:cs typeface="+mn-cs"/>
              </a:rPr>
              <a:t> discussion question appear, read question, have group discussion</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Video covers: Delegating to team members according to their capabilities, with checkpoints and milestones.  Discusses how to accomplish the “what”, but not the how.</a:t>
            </a:r>
            <a:endParaRPr lang="en-US" b="0" dirty="0" smtClean="0"/>
          </a:p>
          <a:p>
            <a:endParaRPr lang="en-US" b="1" dirty="0" smtClean="0"/>
          </a:p>
          <a:p>
            <a:r>
              <a:rPr lang="en-US" b="1" dirty="0" smtClean="0"/>
              <a:t>Say: </a:t>
            </a:r>
            <a:r>
              <a:rPr lang="en-US" b="1" baseline="0" dirty="0" smtClean="0"/>
              <a:t> </a:t>
            </a:r>
            <a:r>
              <a:rPr lang="en-US" b="0" baseline="0" dirty="0" smtClean="0"/>
              <a:t>We are going to view a short video featuring Jay Conger, and we will have discussion afterward.  </a:t>
            </a:r>
          </a:p>
          <a:p>
            <a:r>
              <a:rPr lang="en-US" b="0" baseline="0" dirty="0" smtClean="0"/>
              <a:t>[watch video]</a:t>
            </a:r>
          </a:p>
          <a:p>
            <a:endParaRPr lang="en-US" b="0" baseline="0" dirty="0" smtClean="0"/>
          </a:p>
          <a:p>
            <a:r>
              <a:rPr lang="en-US" b="0" baseline="0" dirty="0" smtClean="0"/>
              <a:t>The discussion question relates to the video; how can failing to Delegate have consequences to your team, as well as your career? [answer: Employees do not have the ability to develop new skills.  The employee will not receive an opportunity to work new and challenging assignments.  It can also mean a lack of advancement for the leader.   A leader’s inability to Delegate and micro-manage the team may be viewed poorly by executive Leaders. The leader needs to be able to work strategic items, as well as people development.]</a:t>
            </a:r>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  </a:t>
            </a:r>
            <a:r>
              <a:rPr lang="en-US" b="0" baseline="0" dirty="0" smtClean="0"/>
              <a:t>Read each section and then the follow on bullets beneath each section.</a:t>
            </a:r>
            <a:endParaRPr lang="en-US" b="0" dirty="0" smtClean="0"/>
          </a:p>
          <a:p>
            <a:endParaRPr lang="en-US" b="0" dirty="0" smtClean="0"/>
          </a:p>
          <a:p>
            <a:r>
              <a:rPr lang="en-US" b="1" dirty="0" smtClean="0"/>
              <a:t>Say:</a:t>
            </a:r>
            <a:r>
              <a:rPr lang="en-US" b="1" baseline="0" dirty="0" smtClean="0"/>
              <a:t>  </a:t>
            </a:r>
            <a:r>
              <a:rPr lang="en-US" b="0" baseline="0" dirty="0" smtClean="0"/>
              <a:t>There are tasks that should be Delegated by the leader, and there are tasks that should not be Delegated.  First, let’s review the types of tasks that a Leader should not Delegate.</a:t>
            </a:r>
            <a:r>
              <a:rPr lang="en-US" b="1" dirty="0" smtClean="0"/>
              <a:t> </a:t>
            </a:r>
            <a:endParaRPr lang="en-US" b="0" baseline="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  </a:t>
            </a:r>
            <a:r>
              <a:rPr lang="en-US" b="0" baseline="0" dirty="0" smtClean="0"/>
              <a:t>Read each section and then the follow on bullets beneath each section.</a:t>
            </a:r>
            <a:endParaRPr lang="en-US" b="0" dirty="0" smtClean="0"/>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Say:</a:t>
            </a:r>
            <a:r>
              <a:rPr lang="en-US" b="1" baseline="0" dirty="0" smtClean="0"/>
              <a:t>  </a:t>
            </a:r>
            <a:r>
              <a:rPr lang="en-US" b="0" baseline="0" dirty="0" smtClean="0"/>
              <a:t>We saw on the previous slide the types of tasks that should not be Delegated by the leader.  Now, let’s review the types of tasks that can/should be Delegated.</a:t>
            </a:r>
          </a:p>
          <a:p>
            <a:endParaRPr lang="en-US" b="0" dirty="0" smtClean="0"/>
          </a:p>
          <a:p>
            <a:endParaRPr lang="en-US" b="0"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  </a:t>
            </a:r>
            <a:r>
              <a:rPr lang="en-US" b="0" dirty="0" smtClean="0"/>
              <a:t>Leade</a:t>
            </a:r>
            <a:r>
              <a:rPr lang="en-US" dirty="0" smtClean="0"/>
              <a:t>rs</a:t>
            </a:r>
            <a:r>
              <a:rPr lang="en-US" baseline="0" dirty="0" smtClean="0"/>
              <a:t> </a:t>
            </a:r>
            <a:r>
              <a:rPr lang="en-US" dirty="0" smtClean="0"/>
              <a:t>need to evaluate their entire statement of work.  Only a portion of it will be work that they absolutely must do themselves, and cannot be delegated.  Everything else can/may be delegated to employees.  Aside from work that you must do, there is work that you can do and employees can help, work that employees can do and you can contribute if necessary.  The last area is work</a:t>
            </a:r>
            <a:r>
              <a:rPr lang="en-US" baseline="0" dirty="0" smtClean="0"/>
              <a:t> that your staff can do, for which they will not need your involvement. </a:t>
            </a:r>
            <a:endParaRPr lang="en-US" b="0" dirty="0" smtClean="0"/>
          </a:p>
          <a:p>
            <a:endParaRPr lang="en-US" b="0" dirty="0" smtClean="0"/>
          </a:p>
          <a:p>
            <a:r>
              <a:rPr lang="en-US" b="1" dirty="0" smtClean="0"/>
              <a:t>Say:</a:t>
            </a:r>
            <a:r>
              <a:rPr lang="en-US" b="1" baseline="0" dirty="0" smtClean="0"/>
              <a:t>  </a:t>
            </a:r>
            <a:r>
              <a:rPr lang="en-US" b="0" baseline="0" dirty="0" smtClean="0"/>
              <a:t>We just reviewed the types of tasks that a leader should and should not Delegate.  Let’s think about the tasks/jobs that only you can do as a Leader.  Now let’s think about the jobs that you as a leader can do, but you can allow others to help.  Next, let’s think about the jobs that others can do, but you can assist as needed.  Lastly, think about all the other tasks that you can allow your team to do, in lieu of you.</a:t>
            </a:r>
          </a:p>
        </p:txBody>
      </p:sp>
      <p:sp>
        <p:nvSpPr>
          <p:cNvPr id="4" name="Slide Number Placeholder 3"/>
          <p:cNvSpPr>
            <a:spLocks noGrp="1"/>
          </p:cNvSpPr>
          <p:nvPr>
            <p:ph type="sldNum" sz="quarter" idx="10"/>
          </p:nvPr>
        </p:nvSpPr>
        <p:spPr/>
        <p:txBody>
          <a:bodyPr/>
          <a:lstStyle/>
          <a:p>
            <a:fld id="{52B9CA2E-DE30-4197-9497-66186EF98727}"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  </a:t>
            </a:r>
            <a:r>
              <a:rPr lang="en-US" b="0" dirty="0" smtClean="0"/>
              <a:t>This is an reinforcement</a:t>
            </a:r>
            <a:r>
              <a:rPr lang="en-US" b="0" baseline="0" dirty="0" smtClean="0"/>
              <a:t> </a:t>
            </a:r>
            <a:r>
              <a:rPr lang="en-US" b="0" dirty="0" smtClean="0"/>
              <a:t>exercise based on the previous slides – and will need to be scribed.</a:t>
            </a:r>
            <a:r>
              <a:rPr lang="en-US" b="0" baseline="0" dirty="0" smtClean="0"/>
              <a:t> </a:t>
            </a:r>
            <a:r>
              <a:rPr lang="en-US" b="0" dirty="0" smtClean="0"/>
              <a:t>Leaders </a:t>
            </a:r>
            <a:r>
              <a:rPr lang="en-US" dirty="0" smtClean="0"/>
              <a:t>need to evaluate their entire statement of work.  Only a portion of it will be work that they absolutely must do themselves, and cannot be delegated.  Everything else can/may be delegated to employees.  Ask what are the things that only they can do.  If</a:t>
            </a:r>
            <a:r>
              <a:rPr lang="en-US" baseline="0" dirty="0" smtClean="0"/>
              <a:t> they forget to add things such as “setting vision”, “providing resources”, “removing roadblocks”, “hiring/firing”, “building healthy relationships”, etc… then you can add to the list.  </a:t>
            </a:r>
            <a:endParaRPr lang="en-US" b="0" dirty="0" smtClean="0"/>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Say:</a:t>
            </a:r>
            <a:r>
              <a:rPr lang="en-US" b="1" baseline="0" dirty="0" smtClean="0"/>
              <a:t>  </a:t>
            </a:r>
            <a:r>
              <a:rPr lang="en-US" b="0" baseline="0" dirty="0" smtClean="0"/>
              <a:t>We saw on the previous slides that there are opportunities for leaders to Delegate work.  As such, lead</a:t>
            </a:r>
            <a:r>
              <a:rPr lang="en-US" dirty="0" smtClean="0"/>
              <a:t>ers</a:t>
            </a:r>
            <a:r>
              <a:rPr lang="en-US" baseline="0" dirty="0" smtClean="0"/>
              <a:t> </a:t>
            </a:r>
            <a:r>
              <a:rPr lang="en-US" dirty="0" smtClean="0"/>
              <a:t>need to evaluate their entire statement of work.  Only a portion of your</a:t>
            </a:r>
            <a:r>
              <a:rPr lang="en-US" baseline="0" dirty="0" smtClean="0"/>
              <a:t> </a:t>
            </a:r>
            <a:r>
              <a:rPr lang="en-US" dirty="0" smtClean="0"/>
              <a:t>entire statement of work will be work that you absolutely must do yourselves, and cannot be delegated.  Everything else can/may be delegated to employees.  What are the things that only you can do?</a:t>
            </a:r>
            <a:r>
              <a:rPr lang="en-US" baseline="0" dirty="0" smtClean="0"/>
              <a:t>  (After the list has been formed, see if some items may be missing, e.g. did anyone remember to add “setting vision”, “providing resources”, “removing roadblocks”, “hiring/firing” or  “building healthy relationships”?).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Why is it important to ask this question???  It teaches you how to Delegate!  Trust is foundational - and the most important ingredient to Delegation.</a:t>
            </a:r>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Say:</a:t>
            </a:r>
            <a:r>
              <a:rPr lang="en-US" b="1" baseline="0" dirty="0" smtClean="0"/>
              <a:t>  </a:t>
            </a:r>
            <a:r>
              <a:rPr lang="en-US" dirty="0" smtClean="0"/>
              <a:t>The agenda</a:t>
            </a:r>
            <a:r>
              <a:rPr lang="en-US" baseline="0" dirty="0" smtClean="0"/>
              <a:t> for this module – Objectives, Defining Delegation, Delegation foundation, Delegation challenges, Delegation techniques, Case studies and Review.  We will have two 10 minute breaks during this module.</a:t>
            </a:r>
          </a:p>
        </p:txBody>
      </p:sp>
      <p:sp>
        <p:nvSpPr>
          <p:cNvPr id="4" name="Slide Number Placeholder 3"/>
          <p:cNvSpPr>
            <a:spLocks noGrp="1"/>
          </p:cNvSpPr>
          <p:nvPr>
            <p:ph type="sldNum" sz="quarter" idx="10"/>
          </p:nvPr>
        </p:nvSpPr>
        <p:spPr/>
        <p:txBody>
          <a:bodyPr/>
          <a:lstStyle/>
          <a:p>
            <a:fld id="{52B9CA2E-DE30-4197-9497-66186EF98727}"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  </a:t>
            </a:r>
            <a:r>
              <a:rPr lang="en-US" b="0" dirty="0" smtClean="0"/>
              <a:t>Explain that as the degree of control exercised by the leader decreases, the degree of freedom entrusted to the individual grows.</a:t>
            </a:r>
            <a:r>
              <a:rPr lang="en-US" b="0" baseline="0" dirty="0" smtClean="0"/>
              <a:t>  In turn, the employees’ self-initiative grows.  Click for each arrow as you see the self-initiative grow from basic task assignment to employee empowerment.</a:t>
            </a:r>
            <a:endParaRPr lang="en-US" b="0" dirty="0" smtClean="0"/>
          </a:p>
          <a:p>
            <a:endParaRPr lang="en-US" b="0" dirty="0" smtClean="0"/>
          </a:p>
          <a:p>
            <a:r>
              <a:rPr lang="en-US" b="1" dirty="0" smtClean="0"/>
              <a:t>Say:  </a:t>
            </a:r>
            <a:r>
              <a:rPr lang="en-US" b="0" dirty="0" smtClean="0"/>
              <a:t>This chart depicts the sequence of Delegation.  As the degree of control is lessened by the leader, the degree of freedom entrusted</a:t>
            </a:r>
            <a:r>
              <a:rPr lang="en-US" b="0" baseline="0" dirty="0" smtClean="0"/>
              <a:t> to the individual grows.  As their degree of freedom grows, their self-initiative grows as well.  The first arrow shows the allocation of a task where the leader exercises total control.  This is not really Delegation, but an “assignment”.  From this point on, self-initiative builds to Delegation and eventually to empowerment.</a:t>
            </a:r>
          </a:p>
          <a:p>
            <a:endParaRPr lang="en-US" b="0" baseline="0" dirty="0" smtClean="0"/>
          </a:p>
          <a:p>
            <a:r>
              <a:rPr lang="en-US" b="0" baseline="0" dirty="0" smtClean="0"/>
              <a:t>Delegation is a gradual, progressive and continuous process…………rather than a one time event.</a:t>
            </a:r>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  </a:t>
            </a:r>
            <a:r>
              <a:rPr lang="en-US" b="0" baseline="0" dirty="0" smtClean="0"/>
              <a:t>Read each section and then the follow on bullets beneath each section.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r>
              <a:rPr lang="en-US" b="1" dirty="0" smtClean="0"/>
              <a:t>Say:</a:t>
            </a:r>
            <a:r>
              <a:rPr lang="en-US" b="1" baseline="0" dirty="0" smtClean="0"/>
              <a:t>  </a:t>
            </a:r>
            <a:r>
              <a:rPr lang="en-US" b="0" baseline="0" dirty="0" smtClean="0"/>
              <a:t>There are many attributes of a good Delegator.  Let’s review these attributes further.</a:t>
            </a:r>
          </a:p>
        </p:txBody>
      </p:sp>
      <p:sp>
        <p:nvSpPr>
          <p:cNvPr id="4" name="Slide Number Placeholder 3"/>
          <p:cNvSpPr>
            <a:spLocks noGrp="1"/>
          </p:cNvSpPr>
          <p:nvPr>
            <p:ph type="sldNum" sz="quarter" idx="10"/>
          </p:nvPr>
        </p:nvSpPr>
        <p:spPr/>
        <p:txBody>
          <a:bodyPr/>
          <a:lstStyle/>
          <a:p>
            <a:fld id="{52B9CA2E-DE30-4197-9497-66186EF98727}"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Say:  </a:t>
            </a:r>
            <a:r>
              <a:rPr lang="en-US" b="0" dirty="0" smtClean="0"/>
              <a:t>Knowledge check</a:t>
            </a:r>
          </a:p>
          <a:p>
            <a:endParaRPr lang="en-US" b="0"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p>
          <a:p>
            <a:r>
              <a:rPr lang="en-US" b="0" dirty="0" smtClean="0"/>
              <a:t>Read the question</a:t>
            </a:r>
          </a:p>
          <a:p>
            <a:r>
              <a:rPr lang="en-US" b="0" dirty="0" smtClean="0"/>
              <a:t>Potential answers appear on mouse click  </a:t>
            </a:r>
          </a:p>
          <a:p>
            <a:r>
              <a:rPr lang="en-US" b="0" dirty="0" smtClean="0"/>
              <a:t>Answer appears on mouse click</a:t>
            </a:r>
          </a:p>
          <a:p>
            <a:endParaRPr lang="en-US" b="0" dirty="0" smtClean="0"/>
          </a:p>
          <a:p>
            <a:r>
              <a:rPr lang="en-US" b="1" dirty="0" smtClean="0"/>
              <a:t>Say:</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Question:  Effective leaders don’t delegate merely because they have too much work to handle themselves.  There are additional, more important benefits to delegating.  How can delegating benefit you and your team?</a:t>
            </a:r>
          </a:p>
          <a:p>
            <a:endParaRPr lang="en-US" b="0" dirty="0" smtClean="0"/>
          </a:p>
          <a:p>
            <a:r>
              <a:rPr lang="en-US" b="0" dirty="0" smtClean="0"/>
              <a:t>[mouse click]</a:t>
            </a:r>
          </a:p>
          <a:p>
            <a:endParaRPr lang="en-US" b="0" dirty="0" smtClean="0"/>
          </a:p>
          <a:p>
            <a:pPr>
              <a:spcBef>
                <a:spcPts val="480"/>
              </a:spcBef>
              <a:spcAft>
                <a:spcPts val="600"/>
              </a:spcAft>
            </a:pPr>
            <a:r>
              <a:rPr lang="en-US" sz="1200" dirty="0" smtClean="0">
                <a:latin typeface="Arial" pitchFamily="34" charset="0"/>
                <a:cs typeface="Arial" pitchFamily="34" charset="0"/>
              </a:rPr>
              <a:t>Choose more than one option.</a:t>
            </a:r>
          </a:p>
          <a:p>
            <a:pPr marL="574675" indent="-349250" defTabSz="820738" fontAlgn="base">
              <a:spcBef>
                <a:spcPts val="480"/>
              </a:spcBef>
              <a:spcAft>
                <a:spcPts val="600"/>
              </a:spcAft>
              <a:buClr>
                <a:srgbClr val="0038A8"/>
              </a:buClr>
              <a:buFont typeface="+mj-lt"/>
              <a:buAutoNum type="arabicParenR"/>
            </a:pPr>
            <a:r>
              <a:rPr lang="en-US" sz="1200" b="0" dirty="0" smtClean="0">
                <a:latin typeface="+mn-lt"/>
                <a:cs typeface="+mn-cs"/>
              </a:rPr>
              <a:t>By</a:t>
            </a:r>
            <a:r>
              <a:rPr lang="en-US" sz="1200" b="0" baseline="0" dirty="0" smtClean="0">
                <a:latin typeface="+mn-lt"/>
                <a:cs typeface="+mn-cs"/>
              </a:rPr>
              <a:t> developing the skills and leadership capabilities of team members</a:t>
            </a:r>
            <a:endParaRPr lang="en-US" sz="1200" dirty="0" smtClean="0">
              <a:latin typeface="Arial" pitchFamily="34" charset="0"/>
              <a:cs typeface="Arial" pitchFamily="34" charset="0"/>
            </a:endParaRPr>
          </a:p>
          <a:p>
            <a:pPr marL="574675" marR="0" indent="-349250" algn="l" defTabSz="820738" rtl="0" eaLnBrk="1" fontAlgn="base" latinLnBrk="0" hangingPunct="1">
              <a:lnSpc>
                <a:spcPct val="100000"/>
              </a:lnSpc>
              <a:spcBef>
                <a:spcPts val="480"/>
              </a:spcBef>
              <a:spcAft>
                <a:spcPts val="600"/>
              </a:spcAft>
              <a:buClr>
                <a:srgbClr val="0038A8"/>
              </a:buClr>
              <a:buSzTx/>
              <a:buFont typeface="+mj-lt"/>
              <a:buAutoNum type="arabicParenR"/>
              <a:tabLst/>
              <a:defRPr/>
            </a:pPr>
            <a:r>
              <a:rPr lang="en-US" b="0" dirty="0" smtClean="0">
                <a:latin typeface="Arial" pitchFamily="34" charset="0"/>
                <a:cs typeface="Arial" pitchFamily="34" charset="0"/>
              </a:rPr>
              <a:t>By</a:t>
            </a:r>
            <a:r>
              <a:rPr lang="en-US" b="0" baseline="0" dirty="0" smtClean="0">
                <a:latin typeface="Arial" pitchFamily="34" charset="0"/>
                <a:cs typeface="Arial" pitchFamily="34" charset="0"/>
              </a:rPr>
              <a:t> building trust in the work environment</a:t>
            </a:r>
            <a:endParaRPr lang="en-US" b="0" dirty="0" smtClean="0">
              <a:latin typeface="Arial" pitchFamily="34" charset="0"/>
              <a:cs typeface="Arial" pitchFamily="34" charset="0"/>
            </a:endParaRPr>
          </a:p>
          <a:p>
            <a:pPr marL="574675" marR="0" indent="-349250" algn="l" defTabSz="820738" rtl="0" eaLnBrk="1" fontAlgn="base" latinLnBrk="0" hangingPunct="1">
              <a:lnSpc>
                <a:spcPct val="100000"/>
              </a:lnSpc>
              <a:spcBef>
                <a:spcPts val="480"/>
              </a:spcBef>
              <a:spcAft>
                <a:spcPts val="600"/>
              </a:spcAft>
              <a:buClr>
                <a:srgbClr val="0038A8"/>
              </a:buClr>
              <a:buSzTx/>
              <a:buFont typeface="+mj-lt"/>
              <a:buAutoNum type="arabicParenR"/>
              <a:tabLst/>
              <a:defRPr/>
            </a:pPr>
            <a:r>
              <a:rPr lang="en-US" b="0" dirty="0" smtClean="0">
                <a:latin typeface="Arial" pitchFamily="34" charset="0"/>
                <a:cs typeface="Arial" pitchFamily="34" charset="0"/>
              </a:rPr>
              <a:t>By</a:t>
            </a:r>
            <a:r>
              <a:rPr lang="en-US" b="0" baseline="0" dirty="0" smtClean="0">
                <a:latin typeface="Arial" pitchFamily="34" charset="0"/>
                <a:cs typeface="Arial" pitchFamily="34" charset="0"/>
              </a:rPr>
              <a:t> enhancing productivity</a:t>
            </a:r>
            <a:endParaRPr lang="en-US" b="0" dirty="0" smtClean="0">
              <a:latin typeface="Arial" pitchFamily="34" charset="0"/>
              <a:cs typeface="Arial" pitchFamily="34" charset="0"/>
            </a:endParaRPr>
          </a:p>
          <a:p>
            <a:pPr marL="574675" marR="0" indent="-349250" algn="l" defTabSz="820738" rtl="0" eaLnBrk="1" fontAlgn="base" latinLnBrk="0" hangingPunct="1">
              <a:lnSpc>
                <a:spcPct val="100000"/>
              </a:lnSpc>
              <a:spcBef>
                <a:spcPts val="480"/>
              </a:spcBef>
              <a:spcAft>
                <a:spcPts val="600"/>
              </a:spcAft>
              <a:buClr>
                <a:srgbClr val="0038A8"/>
              </a:buClr>
              <a:buSzTx/>
              <a:buFont typeface="+mj-lt"/>
              <a:buAutoNum type="arabicParenR"/>
              <a:tabLst/>
              <a:defRPr/>
            </a:pPr>
            <a:r>
              <a:rPr lang="en-US" b="0" dirty="0" smtClean="0">
                <a:latin typeface="Arial" pitchFamily="34" charset="0"/>
                <a:cs typeface="Arial" pitchFamily="34" charset="0"/>
              </a:rPr>
              <a:t>By</a:t>
            </a:r>
            <a:r>
              <a:rPr lang="en-US" b="0" baseline="0" dirty="0" smtClean="0">
                <a:latin typeface="Arial" pitchFamily="34" charset="0"/>
                <a:cs typeface="Arial" pitchFamily="34" charset="0"/>
              </a:rPr>
              <a:t> motivating employees</a:t>
            </a:r>
          </a:p>
          <a:p>
            <a:pPr marL="574675" marR="0" indent="-349250" algn="l" defTabSz="820738" rtl="0" eaLnBrk="1" fontAlgn="base" latinLnBrk="0" hangingPunct="1">
              <a:lnSpc>
                <a:spcPct val="100000"/>
              </a:lnSpc>
              <a:spcBef>
                <a:spcPts val="480"/>
              </a:spcBef>
              <a:spcAft>
                <a:spcPts val="600"/>
              </a:spcAft>
              <a:buClr>
                <a:srgbClr val="0038A8"/>
              </a:buClr>
              <a:buSzTx/>
              <a:buFont typeface="+mj-lt"/>
              <a:buAutoNum type="arabicParenR"/>
              <a:tabLst/>
              <a:defRPr/>
            </a:pPr>
            <a:r>
              <a:rPr lang="en-US" b="0" baseline="0" dirty="0" smtClean="0">
                <a:latin typeface="Arial" pitchFamily="34" charset="0"/>
                <a:cs typeface="Arial" pitchFamily="34" charset="0"/>
              </a:rPr>
              <a:t>By increasing self-awareness</a:t>
            </a:r>
            <a:endParaRPr lang="en-US" b="0" dirty="0" smtClean="0">
              <a:latin typeface="Arial" pitchFamily="34" charset="0"/>
              <a:cs typeface="Arial" pitchFamily="34" charset="0"/>
            </a:endParaRPr>
          </a:p>
          <a:p>
            <a:pPr marL="574675" marR="0" indent="-349250" algn="l" defTabSz="820738" rtl="0" eaLnBrk="1" fontAlgn="base" latinLnBrk="0" hangingPunct="1">
              <a:lnSpc>
                <a:spcPct val="100000"/>
              </a:lnSpc>
              <a:spcBef>
                <a:spcPts val="480"/>
              </a:spcBef>
              <a:spcAft>
                <a:spcPts val="600"/>
              </a:spcAft>
              <a:buClr>
                <a:srgbClr val="0038A8"/>
              </a:buClr>
              <a:buSzTx/>
              <a:buFont typeface="+mj-lt"/>
              <a:buAutoNum type="arabicParenR"/>
              <a:tabLst/>
              <a:defRPr/>
            </a:pPr>
            <a:r>
              <a:rPr lang="en-US" b="0" dirty="0" smtClean="0">
                <a:latin typeface="Arial" pitchFamily="34" charset="0"/>
                <a:cs typeface="Arial" pitchFamily="34" charset="0"/>
              </a:rPr>
              <a:t>By</a:t>
            </a:r>
            <a:r>
              <a:rPr lang="en-US" b="0" baseline="0" dirty="0" smtClean="0">
                <a:latin typeface="Arial" pitchFamily="34" charset="0"/>
                <a:cs typeface="Arial" pitchFamily="34" charset="0"/>
              </a:rPr>
              <a:t> revealing team attitudes towards delegation</a:t>
            </a:r>
          </a:p>
          <a:p>
            <a:pPr marL="574675" marR="0" indent="-349250" algn="l" defTabSz="820738" rtl="0" eaLnBrk="1" fontAlgn="base" latinLnBrk="0" hangingPunct="1">
              <a:lnSpc>
                <a:spcPct val="100000"/>
              </a:lnSpc>
              <a:spcBef>
                <a:spcPts val="480"/>
              </a:spcBef>
              <a:spcAft>
                <a:spcPts val="600"/>
              </a:spcAft>
              <a:buClr>
                <a:srgbClr val="0038A8"/>
              </a:buClr>
              <a:buSzTx/>
              <a:buFont typeface="+mj-lt"/>
              <a:buAutoNum type="arabicParenR"/>
              <a:tabLst/>
              <a:defRPr/>
            </a:pPr>
            <a:r>
              <a:rPr lang="en-US" b="0" baseline="0" dirty="0" smtClean="0">
                <a:latin typeface="Arial" pitchFamily="34" charset="0"/>
                <a:cs typeface="Arial" pitchFamily="34" charset="0"/>
              </a:rPr>
              <a:t>By shifting sole responsibility to the delegatees</a:t>
            </a:r>
            <a:endParaRPr lang="en-US" b="0" dirty="0" smtClean="0">
              <a:latin typeface="Arial" pitchFamily="34" charset="0"/>
              <a:cs typeface="Arial" pitchFamily="34" charset="0"/>
            </a:endParaRPr>
          </a:p>
          <a:p>
            <a:pPr marL="574675" indent="-349250" defTabSz="820738" fontAlgn="base">
              <a:spcBef>
                <a:spcPts val="480"/>
              </a:spcBef>
              <a:spcAft>
                <a:spcPts val="600"/>
              </a:spcAft>
              <a:buClr>
                <a:srgbClr val="0038A8"/>
              </a:buClr>
              <a:buFont typeface="+mj-lt"/>
              <a:buAutoNum type="arabicParenR"/>
            </a:pPr>
            <a:endParaRPr lang="en-US" sz="1200" dirty="0" smtClean="0">
              <a:latin typeface="Arial" pitchFamily="34" charset="0"/>
              <a:cs typeface="Arial" pitchFamily="34" charset="0"/>
            </a:endParaRPr>
          </a:p>
          <a:p>
            <a:r>
              <a:rPr lang="en-US" b="0" dirty="0" smtClean="0"/>
              <a:t>Answer:</a:t>
            </a:r>
          </a:p>
          <a:p>
            <a:r>
              <a:rPr lang="en-US" b="0" dirty="0" smtClean="0"/>
              <a:t>#1-By</a:t>
            </a:r>
            <a:r>
              <a:rPr lang="en-US" b="0" baseline="0" dirty="0" smtClean="0"/>
              <a:t> developing the skills and leadership capabilities of team members</a:t>
            </a:r>
          </a:p>
          <a:p>
            <a:r>
              <a:rPr lang="en-US" b="0" baseline="0" dirty="0" smtClean="0"/>
              <a:t>#2-By building trust in the work environment</a:t>
            </a:r>
            <a:endParaRPr lang="en-US" b="0" dirty="0" smtClean="0"/>
          </a:p>
          <a:p>
            <a:r>
              <a:rPr lang="en-US" b="0" dirty="0" smtClean="0"/>
              <a:t>#3-By</a:t>
            </a:r>
            <a:r>
              <a:rPr lang="en-US" b="0" baseline="0" dirty="0" smtClean="0"/>
              <a:t> enhancing productivity</a:t>
            </a:r>
            <a:r>
              <a:rPr lang="en-US" b="0" dirty="0" smtClean="0"/>
              <a:t> </a:t>
            </a:r>
          </a:p>
          <a:p>
            <a:r>
              <a:rPr lang="en-US" b="0" dirty="0" smtClean="0"/>
              <a:t>#4-By</a:t>
            </a:r>
            <a:r>
              <a:rPr lang="en-US" b="0" baseline="0" dirty="0" smtClean="0"/>
              <a:t> motivating employees</a:t>
            </a:r>
            <a:endParaRPr lang="en-US" b="0" dirty="0" smtClean="0"/>
          </a:p>
          <a:p>
            <a:r>
              <a:rPr lang="en-US" b="0" dirty="0" smtClean="0"/>
              <a:t>#5-By increasing self-awareness</a:t>
            </a:r>
            <a:endParaRPr lang="en-US" b="0" baseline="0" dirty="0" smtClean="0"/>
          </a:p>
          <a:p>
            <a:endParaRPr lang="en-US"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smtClean="0">
                <a:latin typeface="Arial" pitchFamily="34" charset="0"/>
                <a:cs typeface="Arial" pitchFamily="34" charset="0"/>
              </a:rPr>
              <a:t>Allowing group discussion is optional</a:t>
            </a:r>
            <a:endParaRPr lang="en-US" kern="0" dirty="0" smtClean="0"/>
          </a:p>
          <a:p>
            <a:endParaRPr lang="en-US" b="0"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p>
          <a:p>
            <a:r>
              <a:rPr lang="en-US" b="0" dirty="0" smtClean="0"/>
              <a:t>Read the question</a:t>
            </a:r>
          </a:p>
          <a:p>
            <a:r>
              <a:rPr lang="en-US" b="0" dirty="0" smtClean="0"/>
              <a:t>Potential answers appear on mouse click  </a:t>
            </a:r>
          </a:p>
          <a:p>
            <a:r>
              <a:rPr lang="en-US" b="0" dirty="0" smtClean="0"/>
              <a:t>Answer appears on mouse click</a:t>
            </a:r>
          </a:p>
          <a:p>
            <a:endParaRPr lang="en-US" b="0" dirty="0" smtClean="0"/>
          </a:p>
          <a:p>
            <a:r>
              <a:rPr lang="en-US" b="1" dirty="0" smtClean="0"/>
              <a:t>Say:</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Question: </a:t>
            </a:r>
            <a:r>
              <a:rPr lang="en-US" b="0" dirty="0" smtClean="0">
                <a:latin typeface="Arial" pitchFamily="34" charset="0"/>
                <a:cs typeface="Arial" pitchFamily="34" charset="0"/>
              </a:rPr>
              <a:t>Which of the following are examples of proper delegation?</a:t>
            </a:r>
            <a:endParaRPr lang="en-US" sz="800" b="0" dirty="0" smtClean="0">
              <a:latin typeface="Arial" pitchFamily="34" charset="0"/>
              <a:cs typeface="Arial" pitchFamily="34" charset="0"/>
            </a:endParaRPr>
          </a:p>
          <a:p>
            <a:endParaRPr lang="en-US" b="0" dirty="0" smtClean="0"/>
          </a:p>
          <a:p>
            <a:r>
              <a:rPr lang="en-US" b="0" dirty="0" smtClean="0"/>
              <a:t>[mouse click]</a:t>
            </a:r>
          </a:p>
          <a:p>
            <a:endParaRPr lang="en-US" b="0" dirty="0" smtClean="0"/>
          </a:p>
          <a:p>
            <a:pPr>
              <a:spcBef>
                <a:spcPts val="480"/>
              </a:spcBef>
              <a:spcAft>
                <a:spcPts val="600"/>
              </a:spcAft>
            </a:pPr>
            <a:r>
              <a:rPr lang="en-US" sz="1200" dirty="0" smtClean="0">
                <a:latin typeface="Arial" pitchFamily="34" charset="0"/>
                <a:cs typeface="Arial" pitchFamily="34" charset="0"/>
              </a:rPr>
              <a:t>Choose more than one option.</a:t>
            </a:r>
          </a:p>
          <a:p>
            <a:pPr marL="574675" indent="-349250" defTabSz="820738" fontAlgn="base">
              <a:spcBef>
                <a:spcPts val="480"/>
              </a:spcBef>
              <a:spcAft>
                <a:spcPts val="600"/>
              </a:spcAft>
              <a:buClr>
                <a:srgbClr val="0038A8"/>
              </a:buClr>
              <a:buFont typeface="+mj-lt"/>
              <a:buAutoNum type="arabicParenR"/>
            </a:pPr>
            <a:r>
              <a:rPr lang="en-US" b="0" dirty="0" smtClean="0"/>
              <a:t>You ask your assistant to take over the task of updating customer information, something you normally do</a:t>
            </a:r>
            <a:endParaRPr lang="en-US" sz="1200" dirty="0" smtClean="0">
              <a:latin typeface="Arial" pitchFamily="34" charset="0"/>
              <a:cs typeface="Arial" pitchFamily="34" charset="0"/>
            </a:endParaRPr>
          </a:p>
          <a:p>
            <a:pPr marL="574675" marR="0" indent="-349250" algn="l" defTabSz="820738" rtl="0" eaLnBrk="1" fontAlgn="base" latinLnBrk="0" hangingPunct="1">
              <a:lnSpc>
                <a:spcPct val="100000"/>
              </a:lnSpc>
              <a:spcBef>
                <a:spcPts val="480"/>
              </a:spcBef>
              <a:spcAft>
                <a:spcPts val="600"/>
              </a:spcAft>
              <a:buClr>
                <a:srgbClr val="0038A8"/>
              </a:buClr>
              <a:buSzTx/>
              <a:buFont typeface="+mj-lt"/>
              <a:buAutoNum type="arabicParenR"/>
              <a:tabLst/>
              <a:defRPr/>
            </a:pPr>
            <a:r>
              <a:rPr lang="en-US" b="0" dirty="0" smtClean="0">
                <a:latin typeface="Arial" pitchFamily="34" charset="0"/>
                <a:cs typeface="Arial" pitchFamily="34" charset="0"/>
              </a:rPr>
              <a:t>You assign an employee the task of updating the customer database,</a:t>
            </a:r>
            <a:r>
              <a:rPr lang="en-US" b="0" baseline="0" dirty="0" smtClean="0">
                <a:latin typeface="Arial" pitchFamily="34" charset="0"/>
                <a:cs typeface="Arial" pitchFamily="34" charset="0"/>
              </a:rPr>
              <a:t> which is something you dislike doing</a:t>
            </a:r>
            <a:endParaRPr lang="en-US" b="0" dirty="0" smtClean="0">
              <a:latin typeface="Arial" pitchFamily="34" charset="0"/>
              <a:cs typeface="Arial" pitchFamily="34" charset="0"/>
            </a:endParaRPr>
          </a:p>
          <a:p>
            <a:pPr marL="574675" marR="0" indent="-349250" algn="l" defTabSz="820738" rtl="0" eaLnBrk="1" fontAlgn="base" latinLnBrk="0" hangingPunct="1">
              <a:lnSpc>
                <a:spcPct val="100000"/>
              </a:lnSpc>
              <a:spcBef>
                <a:spcPts val="480"/>
              </a:spcBef>
              <a:spcAft>
                <a:spcPts val="600"/>
              </a:spcAft>
              <a:buClr>
                <a:srgbClr val="0038A8"/>
              </a:buClr>
              <a:buSzTx/>
              <a:buFont typeface="+mj-lt"/>
              <a:buAutoNum type="arabicParenR"/>
              <a:tabLst/>
              <a:defRPr/>
            </a:pPr>
            <a:r>
              <a:rPr lang="en-US" b="0" dirty="0" smtClean="0">
                <a:latin typeface="Arial" pitchFamily="34" charset="0"/>
                <a:cs typeface="Arial" pitchFamily="34" charset="0"/>
              </a:rPr>
              <a:t>You</a:t>
            </a:r>
            <a:r>
              <a:rPr lang="en-US" b="0" baseline="0" dirty="0" smtClean="0">
                <a:latin typeface="Arial" pitchFamily="34" charset="0"/>
                <a:cs typeface="Arial" pitchFamily="34" charset="0"/>
              </a:rPr>
              <a:t> ask an employee to complete a task they have never done before with no training</a:t>
            </a:r>
          </a:p>
          <a:p>
            <a:pPr marL="574675" marR="0" indent="-349250" algn="l" defTabSz="820738" rtl="0" eaLnBrk="1" fontAlgn="base" latinLnBrk="0" hangingPunct="1">
              <a:lnSpc>
                <a:spcPct val="100000"/>
              </a:lnSpc>
              <a:spcBef>
                <a:spcPts val="480"/>
              </a:spcBef>
              <a:spcAft>
                <a:spcPts val="600"/>
              </a:spcAft>
              <a:buClr>
                <a:srgbClr val="0038A8"/>
              </a:buClr>
              <a:buSzTx/>
              <a:buFont typeface="+mj-lt"/>
              <a:buAutoNum type="arabicParenR"/>
              <a:tabLst/>
              <a:defRPr/>
            </a:pPr>
            <a:r>
              <a:rPr lang="en-US" b="0" baseline="0" dirty="0" smtClean="0">
                <a:latin typeface="Arial" pitchFamily="34" charset="0"/>
                <a:cs typeface="Arial" pitchFamily="34" charset="0"/>
              </a:rPr>
              <a:t>You give an employee full responsibility for finding a new internet service provider for your office within a specified budget</a:t>
            </a:r>
            <a:endParaRPr lang="en-US" b="0" dirty="0" smtClean="0">
              <a:latin typeface="Arial" pitchFamily="34" charset="0"/>
              <a:cs typeface="Arial" pitchFamily="34" charset="0"/>
            </a:endParaRPr>
          </a:p>
          <a:p>
            <a:pPr marL="574675" indent="-349250" defTabSz="820738" fontAlgn="base">
              <a:spcBef>
                <a:spcPts val="480"/>
              </a:spcBef>
              <a:spcAft>
                <a:spcPts val="600"/>
              </a:spcAft>
              <a:buClr>
                <a:srgbClr val="0038A8"/>
              </a:buClr>
              <a:buFont typeface="+mj-lt"/>
              <a:buAutoNum type="arabicParenR"/>
            </a:pPr>
            <a:endParaRPr lang="en-US" sz="1200" dirty="0" smtClean="0">
              <a:latin typeface="Arial" pitchFamily="34" charset="0"/>
              <a:cs typeface="Arial" pitchFamily="34" charset="0"/>
            </a:endParaRPr>
          </a:p>
          <a:p>
            <a:r>
              <a:rPr lang="en-US" b="0" dirty="0" smtClean="0"/>
              <a:t>Answer:</a:t>
            </a:r>
          </a:p>
          <a:p>
            <a:r>
              <a:rPr lang="en-US" b="0" dirty="0" smtClean="0"/>
              <a:t>#1-You</a:t>
            </a:r>
            <a:r>
              <a:rPr lang="en-US" b="0" baseline="0" dirty="0" smtClean="0"/>
              <a:t> ask your assistant to take over the task of updating customer information, something you normally do</a:t>
            </a:r>
            <a:endParaRPr lang="en-US" b="0" dirty="0" smtClean="0"/>
          </a:p>
          <a:p>
            <a:r>
              <a:rPr lang="en-US" b="0" dirty="0" smtClean="0"/>
              <a:t>#4-You</a:t>
            </a:r>
            <a:r>
              <a:rPr lang="en-US" b="0" baseline="0" dirty="0" smtClean="0"/>
              <a:t> give an employee full responsibility for finding a new internet service provider for your office within a specified budget</a:t>
            </a:r>
            <a:endParaRPr lang="en-US" b="0" dirty="0" smtClean="0"/>
          </a:p>
          <a:p>
            <a:endParaRPr lang="en-US"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smtClean="0">
                <a:latin typeface="Arial" pitchFamily="34" charset="0"/>
                <a:cs typeface="Arial" pitchFamily="34" charset="0"/>
              </a:rPr>
              <a:t>Allowing group discussion is optional</a:t>
            </a:r>
            <a:endParaRPr lang="en-US" kern="0"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Say:  </a:t>
            </a:r>
            <a:r>
              <a:rPr lang="en-US" b="0" dirty="0" smtClean="0"/>
              <a:t>The third chapter is Delegation Challenges</a:t>
            </a:r>
          </a:p>
        </p:txBody>
      </p:sp>
      <p:sp>
        <p:nvSpPr>
          <p:cNvPr id="4" name="Slide Number Placeholder 3"/>
          <p:cNvSpPr>
            <a:spLocks noGrp="1"/>
          </p:cNvSpPr>
          <p:nvPr>
            <p:ph type="sldNum" sz="quarter" idx="10"/>
          </p:nvPr>
        </p:nvSpPr>
        <p:spPr/>
        <p:txBody>
          <a:bodyPr/>
          <a:lstStyle/>
          <a:p>
            <a:fld id="{52B9CA2E-DE30-4197-9497-66186EF98727}"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3 Discussion questions</a:t>
            </a:r>
            <a:r>
              <a:rPr lang="en-US" sz="1200" kern="1200" baseline="0" dirty="0" smtClean="0">
                <a:solidFill>
                  <a:schemeClr val="tx1"/>
                </a:solidFill>
                <a:latin typeface="+mn-lt"/>
                <a:ea typeface="+mn-ea"/>
                <a:cs typeface="+mn-cs"/>
              </a:rPr>
              <a:t> total</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Mouse</a:t>
            </a:r>
            <a:r>
              <a:rPr lang="en-US" sz="1200" kern="1200" baseline="0" dirty="0" smtClean="0">
                <a:solidFill>
                  <a:schemeClr val="tx1"/>
                </a:solidFill>
                <a:latin typeface="+mn-lt"/>
                <a:ea typeface="+mn-ea"/>
                <a:cs typeface="+mn-cs"/>
              </a:rPr>
              <a:t> c</a:t>
            </a:r>
            <a:r>
              <a:rPr lang="en-US" sz="1200" kern="1200" dirty="0" smtClean="0">
                <a:solidFill>
                  <a:schemeClr val="tx1"/>
                </a:solidFill>
                <a:latin typeface="+mn-lt"/>
                <a:ea typeface="+mn-ea"/>
                <a:cs typeface="+mn-cs"/>
              </a:rPr>
              <a:t>lick to have the first </a:t>
            </a:r>
            <a:r>
              <a:rPr lang="en-US" sz="1200" kern="1200" baseline="0" dirty="0" smtClean="0">
                <a:solidFill>
                  <a:schemeClr val="tx1"/>
                </a:solidFill>
                <a:latin typeface="+mn-lt"/>
                <a:ea typeface="+mn-ea"/>
                <a:cs typeface="+mn-cs"/>
              </a:rPr>
              <a:t>discussion question appear, read question, have group discussion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Mouse click for subsequent questions to appear, read questions</a:t>
            </a:r>
            <a:r>
              <a:rPr lang="en-US" sz="1200" kern="1200" baseline="0" dirty="0" smtClean="0">
                <a:solidFill>
                  <a:schemeClr val="tx1"/>
                </a:solidFill>
                <a:latin typeface="+mn-lt"/>
                <a:ea typeface="+mn-ea"/>
                <a:cs typeface="+mn-cs"/>
              </a:rPr>
              <a:t>, have group discussion</a:t>
            </a:r>
            <a:endParaRPr lang="en-US" b="0" baseline="0" dirty="0" smtClean="0"/>
          </a:p>
          <a:p>
            <a:endParaRPr lang="en-US" b="1" dirty="0" smtClean="0"/>
          </a:p>
          <a:p>
            <a:r>
              <a:rPr lang="en-US" b="1" dirty="0" smtClean="0"/>
              <a:t>Say:</a:t>
            </a:r>
            <a:r>
              <a:rPr lang="en-US" b="1" baseline="0" dirty="0" smtClean="0"/>
              <a:t>  </a:t>
            </a:r>
          </a:p>
          <a:p>
            <a:r>
              <a:rPr lang="en-US" b="0" baseline="0" dirty="0" smtClean="0"/>
              <a:t>What are some reasons leaders do not Delegate?</a:t>
            </a:r>
          </a:p>
          <a:p>
            <a:r>
              <a:rPr lang="en-US" b="0" baseline="0" dirty="0" smtClean="0"/>
              <a:t>[listen while the group provides answers]</a:t>
            </a:r>
          </a:p>
          <a:p>
            <a:endParaRPr lang="en-US" b="0" baseline="0" dirty="0" smtClean="0"/>
          </a:p>
          <a:p>
            <a:r>
              <a:rPr lang="en-US" b="0" baseline="0" dirty="0" smtClean="0"/>
              <a:t>What are some mistakes leaders make with Delegation?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[listen while the group provides answers]</a:t>
            </a:r>
          </a:p>
          <a:p>
            <a:endParaRPr lang="en-US" b="0" baseline="0" dirty="0" smtClean="0"/>
          </a:p>
          <a:p>
            <a:r>
              <a:rPr lang="en-US" b="0" baseline="0" dirty="0" smtClean="0"/>
              <a:t>What are some employee challenges with Delegation?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[listen while the group provides answers]</a:t>
            </a:r>
            <a:endParaRPr lang="en-US" dirty="0" smtClean="0"/>
          </a:p>
          <a:p>
            <a:endParaRPr lang="en-US" b="1" dirty="0" smtClean="0"/>
          </a:p>
          <a:p>
            <a:endParaRPr lang="en-US" b="0" dirty="0" smtClean="0"/>
          </a:p>
          <a:p>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Time:  3 minutes plus discussion time</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Video should be open and ready to go.  </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Show</a:t>
            </a:r>
            <a:r>
              <a:rPr lang="en-US" b="0" baseline="0" dirty="0" smtClean="0"/>
              <a:t> video </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After video - 1 Discussion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Mouse</a:t>
            </a:r>
            <a:r>
              <a:rPr lang="en-US" sz="1200" kern="1200" baseline="0" dirty="0" smtClean="0">
                <a:solidFill>
                  <a:schemeClr val="tx1"/>
                </a:solidFill>
                <a:latin typeface="+mn-lt"/>
                <a:ea typeface="+mn-ea"/>
                <a:cs typeface="+mn-cs"/>
              </a:rPr>
              <a:t> c</a:t>
            </a:r>
            <a:r>
              <a:rPr lang="en-US" sz="1200" kern="1200" dirty="0" smtClean="0">
                <a:solidFill>
                  <a:schemeClr val="tx1"/>
                </a:solidFill>
                <a:latin typeface="+mn-lt"/>
                <a:ea typeface="+mn-ea"/>
                <a:cs typeface="+mn-cs"/>
              </a:rPr>
              <a:t>lick to have the first </a:t>
            </a:r>
            <a:r>
              <a:rPr lang="en-US" sz="1200" kern="1200" baseline="0" dirty="0" smtClean="0">
                <a:solidFill>
                  <a:schemeClr val="tx1"/>
                </a:solidFill>
                <a:latin typeface="+mn-lt"/>
                <a:ea typeface="+mn-ea"/>
                <a:cs typeface="+mn-cs"/>
              </a:rPr>
              <a:t>discussion question appear, read question, have group discussion</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Video covers: Delegating to team members according to their capabilities is essential for the team to grow.  </a:t>
            </a:r>
            <a:endParaRPr lang="en-US" b="0" dirty="0" smtClean="0"/>
          </a:p>
          <a:p>
            <a:endParaRPr lang="en-US" b="1" dirty="0" smtClean="0"/>
          </a:p>
          <a:p>
            <a:r>
              <a:rPr lang="en-US" b="1" dirty="0" smtClean="0"/>
              <a:t>Say: </a:t>
            </a:r>
            <a:r>
              <a:rPr lang="en-US" b="1" baseline="0" dirty="0" smtClean="0"/>
              <a:t> </a:t>
            </a:r>
            <a:r>
              <a:rPr lang="en-US" b="0" baseline="0" dirty="0" smtClean="0"/>
              <a:t>We are going to view a short video featuring Cheryl Gray, and we will have discussion afterward.  </a:t>
            </a:r>
          </a:p>
          <a:p>
            <a:r>
              <a:rPr lang="en-US" b="0" baseline="0" dirty="0" smtClean="0"/>
              <a:t>[watch video]</a:t>
            </a:r>
          </a:p>
          <a:p>
            <a:endParaRPr lang="en-US" b="0" baseline="0" dirty="0" smtClean="0"/>
          </a:p>
          <a:p>
            <a:r>
              <a:rPr lang="en-US" b="0" baseline="0" dirty="0" smtClean="0"/>
              <a:t>The discussion question relates to the video; why is it important for leaders to resist the urge to complete tasks themselves?  [answer: Even if the leader can complete the task quicker or better than the employee, leaders need to fight the urge to do this.  Leaders need to be patient and hand off the assignment, otherwise those employees will not grow.  The task does not need to be completed exactly as the leader would complete it.  As long as it is completed on time and meets the objective, that is what matters.  It can also mean a lack of advancement for the leader.   A leader’s inability to Delegate and micro-manage the team may be viewed poorly by executive leaders. The leader needs to be able to work strategic items and people development.]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Instructions:</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Chart builds on right with each mouse 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ZA"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Say:</a:t>
            </a:r>
          </a:p>
          <a:p>
            <a:pPr marL="0" marR="0" indent="0" algn="l" defTabSz="914400" rtl="0" eaLnBrk="1" fontAlgn="auto" latinLnBrk="0" hangingPunct="1">
              <a:lnSpc>
                <a:spcPct val="100000"/>
              </a:lnSpc>
              <a:spcBef>
                <a:spcPts val="0"/>
              </a:spcBef>
              <a:spcAft>
                <a:spcPts val="0"/>
              </a:spcAft>
              <a:buClrTx/>
              <a:buSzTx/>
              <a:buFontTx/>
              <a:buNone/>
              <a:tabLst/>
              <a:defRPr/>
            </a:pPr>
            <a:r>
              <a:rPr lang="en-ZA" dirty="0" smtClean="0"/>
              <a:t>There are many reasons why leaders do</a:t>
            </a:r>
            <a:r>
              <a:rPr lang="en-ZA" baseline="0" dirty="0" smtClean="0"/>
              <a:t> not Delegate.  Let’s review some of these reasons further.</a:t>
            </a:r>
            <a:endParaRPr lang="en-US" dirty="0" smtClean="0"/>
          </a:p>
          <a:p>
            <a:endParaRPr lang="en-US" dirty="0" smtClean="0"/>
          </a:p>
          <a:p>
            <a:r>
              <a:rPr lang="en-US" b="1" dirty="0" smtClean="0"/>
              <a:t>Not Enough</a:t>
            </a:r>
            <a:r>
              <a:rPr lang="en-US" b="1" baseline="0" dirty="0" smtClean="0"/>
              <a:t> Time</a:t>
            </a:r>
            <a:r>
              <a:rPr lang="en-US" b="1" dirty="0" smtClean="0"/>
              <a:t>:  </a:t>
            </a:r>
            <a:r>
              <a:rPr lang="en-US" b="0" dirty="0" smtClean="0"/>
              <a:t>Many times it is easier to just do the task ourselves.  It may take longer to explain the task to the employee, then to just complete it.  But be cautious about this.  Initially it may take more time;</a:t>
            </a:r>
            <a:r>
              <a:rPr lang="en-US" b="0" baseline="0" dirty="0" smtClean="0"/>
              <a:t> however </a:t>
            </a:r>
            <a:r>
              <a:rPr lang="en-US" b="0" dirty="0" smtClean="0"/>
              <a:t>once the employee has been trained on the new skill, they will be ready for the next series</a:t>
            </a:r>
            <a:r>
              <a:rPr lang="en-US" b="0" baseline="0" dirty="0" smtClean="0"/>
              <a:t> of </a:t>
            </a:r>
            <a:r>
              <a:rPr lang="en-US" b="0" dirty="0" smtClean="0"/>
              <a:t>assignments.  Coaching</a:t>
            </a:r>
            <a:r>
              <a:rPr lang="en-US" b="0" baseline="0" dirty="0" smtClean="0"/>
              <a:t> is also essential to help build your employees’ skills.</a:t>
            </a:r>
            <a:endParaRPr lang="en-US" b="0" dirty="0" smtClean="0"/>
          </a:p>
          <a:p>
            <a:endParaRPr lang="en-ZA" dirty="0" smtClean="0"/>
          </a:p>
          <a:p>
            <a:r>
              <a:rPr lang="en-US" b="1" dirty="0" smtClean="0"/>
              <a:t>Giving Up Control:  </a:t>
            </a:r>
            <a:r>
              <a:rPr lang="en-US" b="0" dirty="0" smtClean="0"/>
              <a:t>Many of us like to be in complete control</a:t>
            </a:r>
            <a:r>
              <a:rPr lang="en-US" b="0" baseline="0" dirty="0" smtClean="0"/>
              <a:t> of our work statement, </a:t>
            </a:r>
            <a:r>
              <a:rPr lang="en-US" b="0" dirty="0" smtClean="0"/>
              <a:t>and like to do all tasks</a:t>
            </a:r>
            <a:r>
              <a:rPr lang="en-US" b="0" baseline="0" dirty="0" smtClean="0"/>
              <a:t> by ourselves.  You must recognize that you cannot (and should not) do it all.  You need to trust your employees, and put faith in them, as they are the ones who are closest to the issues at hand.  In order to reduce the anxiety about handing off this work, you need to ensure that you pick the correct person for the task.  Be sure to check on their progress throughout the assignment.</a:t>
            </a:r>
            <a:r>
              <a:rPr lang="en-US" b="0" dirty="0" smtClean="0"/>
              <a:t> </a:t>
            </a:r>
          </a:p>
          <a:p>
            <a:endParaRPr lang="en-US" dirty="0" smtClean="0"/>
          </a:p>
          <a:p>
            <a:r>
              <a:rPr lang="en-US" b="1" dirty="0" smtClean="0"/>
              <a:t>Losing Tasks You Enjoy</a:t>
            </a:r>
            <a:r>
              <a:rPr lang="en-US" b="0" dirty="0" smtClean="0"/>
              <a:t>:  Some leaders resist</a:t>
            </a:r>
            <a:r>
              <a:rPr lang="en-US" b="0" baseline="0" dirty="0" smtClean="0"/>
              <a:t> Delegating work because they truly enjoy the tasks at hand.  As leaders however, you need to keep the bigger, strategic picture in mind.  Think about those tasks specifically.  Should you really be doing that job?  Also, your employees are eager for new assignments and skill building.  As a reward, be sure to give them some of the “good” assignments.  Don’t save the “good” work all for yourself, spread the wealth and reward those employees.</a:t>
            </a:r>
          </a:p>
          <a:p>
            <a:endParaRPr lang="en-US" dirty="0" smtClean="0"/>
          </a:p>
          <a:p>
            <a:r>
              <a:rPr lang="en-US" b="1" baseline="0" dirty="0" smtClean="0"/>
              <a:t>Lack Confidence in Team:  </a:t>
            </a:r>
            <a:r>
              <a:rPr lang="en-US" b="0" baseline="0" dirty="0" smtClean="0"/>
              <a:t>Some leaders resist Delegating tasks because they don’t fully trust members of their team.  They lack confidence in their team - and their teams’ abilities.  Be sure to properly train your employees for the delegated task.  Through continued coaching, you will realize the true abilities of each team member, and those coaching skills will help develop a team’s true potential.</a:t>
            </a:r>
            <a:endParaRPr lang="en-US" dirty="0" smtClean="0"/>
          </a:p>
          <a:p>
            <a:endParaRPr lang="en-ZA" dirty="0" smtClean="0"/>
          </a:p>
          <a:p>
            <a:r>
              <a:rPr lang="en-US" b="1" dirty="0" smtClean="0"/>
              <a:t>Delegate</a:t>
            </a:r>
            <a:r>
              <a:rPr lang="en-US" b="1" baseline="0" dirty="0" smtClean="0"/>
              <a:t> Out of a Job</a:t>
            </a:r>
            <a:r>
              <a:rPr lang="en-US" b="1" dirty="0" smtClean="0"/>
              <a:t>: </a:t>
            </a:r>
            <a:r>
              <a:rPr lang="en-US" dirty="0" smtClean="0"/>
              <a:t> Leaders can also fear that by Delegating they will work themselves out of a job.  Don’t</a:t>
            </a:r>
            <a:r>
              <a:rPr lang="en-US" baseline="0" dirty="0" smtClean="0"/>
              <a:t> develop this unrealistic fear!  Keep in mind what a leader’s role is.  It is not to complete the technical work – nor complete every task.  It is about leading a team and working towards the long term vision.  As a leader, you should focus on more strategic items.  In order to move on to your next position, you need to prove that you can successfully lead a team.  </a:t>
            </a:r>
            <a:endParaRPr lang="en-US" dirty="0" smtClean="0"/>
          </a:p>
          <a:p>
            <a:endParaRPr lang="en-US" dirty="0" smtClean="0"/>
          </a:p>
          <a:p>
            <a:r>
              <a:rPr lang="en-US" b="1" dirty="0" smtClean="0"/>
              <a:t>You Can Do It Better:</a:t>
            </a:r>
            <a:r>
              <a:rPr lang="en-US" b="1" baseline="0" dirty="0" smtClean="0"/>
              <a:t>  </a:t>
            </a:r>
            <a:r>
              <a:rPr lang="en-US" b="0" baseline="0" dirty="0" smtClean="0"/>
              <a:t>Sometimes, we may feel like we can do the assignment better than the person to whom we Delegated would perform the task.  Keep in mind that the assignment does not need to be completed exactly as you would do it.  As long as you can achieve a successful result, it most likely will not matter how the Delegatee performed the task.  Your job as a leader is to lead – not do everything.</a:t>
            </a:r>
            <a:endParaRPr lang="en-US" b="0"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Instructions:</a:t>
            </a:r>
          </a:p>
          <a:p>
            <a:pPr marL="0" marR="0" indent="0" algn="l" defTabSz="914400" rtl="0" eaLnBrk="1" fontAlgn="auto" latinLnBrk="0" hangingPunct="1">
              <a:lnSpc>
                <a:spcPct val="100000"/>
              </a:lnSpc>
              <a:spcBef>
                <a:spcPts val="0"/>
              </a:spcBef>
              <a:spcAft>
                <a:spcPts val="0"/>
              </a:spcAft>
              <a:buClrTx/>
              <a:buSzTx/>
              <a:buFontTx/>
              <a:buNone/>
              <a:tabLst/>
              <a:defRPr/>
            </a:pPr>
            <a:r>
              <a:rPr lang="en-ZA" b="0" dirty="0" smtClean="0"/>
              <a:t>Chart builds on right with each mouse 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ZA"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ZA" b="1" dirty="0" smtClean="0"/>
              <a:t>Say:</a:t>
            </a:r>
          </a:p>
          <a:p>
            <a:pPr marL="0" marR="0" indent="0" algn="l" defTabSz="914400" rtl="0" eaLnBrk="1" fontAlgn="auto" latinLnBrk="0" hangingPunct="1">
              <a:lnSpc>
                <a:spcPct val="100000"/>
              </a:lnSpc>
              <a:spcBef>
                <a:spcPts val="0"/>
              </a:spcBef>
              <a:spcAft>
                <a:spcPts val="0"/>
              </a:spcAft>
              <a:buClrTx/>
              <a:buSzTx/>
              <a:buFontTx/>
              <a:buNone/>
              <a:tabLst/>
              <a:defRPr/>
            </a:pPr>
            <a:r>
              <a:rPr lang="en-ZA" dirty="0" smtClean="0"/>
              <a:t>There are other challenges that need to be overcome with Delegation.  Sometimes you must deal with employees that are deficient in a particular area.  Let’s review some of those deficiencies further.</a:t>
            </a:r>
            <a:endParaRPr lang="en-US" dirty="0" smtClean="0"/>
          </a:p>
          <a:p>
            <a:endParaRPr lang="en-US" dirty="0" smtClean="0"/>
          </a:p>
          <a:p>
            <a:r>
              <a:rPr lang="en-US" b="1" dirty="0" smtClean="0"/>
              <a:t>Taking On too Much Work:  </a:t>
            </a:r>
            <a:r>
              <a:rPr lang="en-US" b="0" dirty="0" smtClean="0"/>
              <a:t>Some employees will take on more work than they can manage, and are uncomfortable</a:t>
            </a:r>
            <a:r>
              <a:rPr lang="en-US" b="0" baseline="0" dirty="0" smtClean="0"/>
              <a:t> with saying “no”.  Many times these are our “go to” employees when issues arise.  Resist the urge to assign work to an employee just because they volunteer.  Coach these employees and help them balance the work load they have.  </a:t>
            </a:r>
            <a:endParaRPr lang="en-US" b="0" dirty="0" smtClean="0"/>
          </a:p>
          <a:p>
            <a:endParaRPr lang="en-ZA" dirty="0" smtClean="0"/>
          </a:p>
          <a:p>
            <a:r>
              <a:rPr lang="en-US" b="1" dirty="0" smtClean="0"/>
              <a:t>Lack</a:t>
            </a:r>
            <a:r>
              <a:rPr lang="en-US" b="1" baseline="0" dirty="0" smtClean="0"/>
              <a:t> of Motivation</a:t>
            </a:r>
            <a:r>
              <a:rPr lang="en-US" b="1" dirty="0" smtClean="0"/>
              <a:t>:  </a:t>
            </a:r>
            <a:r>
              <a:rPr lang="en-US" b="0" dirty="0" smtClean="0"/>
              <a:t>For various reasons, some employees are not fully motivated.  When you encounter this, make</a:t>
            </a:r>
            <a:r>
              <a:rPr lang="en-US" b="0" baseline="0" dirty="0" smtClean="0"/>
              <a:t> sure you do not allow the employee not to act.  You need to be firm, open and honest with the employee.  Provide detailed instructions for the task, and check progress.</a:t>
            </a:r>
            <a:r>
              <a:rPr lang="en-US" b="0" dirty="0" smtClean="0"/>
              <a:t> </a:t>
            </a:r>
          </a:p>
          <a:p>
            <a:endParaRPr lang="en-US" dirty="0" smtClean="0"/>
          </a:p>
          <a:p>
            <a:r>
              <a:rPr lang="en-US" b="1" dirty="0" smtClean="0"/>
              <a:t>Unable</a:t>
            </a:r>
            <a:r>
              <a:rPr lang="en-US" b="1" baseline="0" dirty="0" smtClean="0"/>
              <a:t> to Make Decisions</a:t>
            </a:r>
            <a:r>
              <a:rPr lang="en-US" b="1" dirty="0" smtClean="0"/>
              <a:t>:  </a:t>
            </a:r>
            <a:r>
              <a:rPr lang="en-US" b="0" dirty="0" smtClean="0"/>
              <a:t>Some</a:t>
            </a:r>
            <a:r>
              <a:rPr lang="en-US" b="0" baseline="0" dirty="0" smtClean="0"/>
              <a:t> employees may find it difficult to make decisions.  If you encounter this, let the employee identify the problem and/or come back to you with potential solutions.  If you are dealing with more confident employees, allow them to decide on the solution.  Ask that they come to you with this potential solution prior to acting upon it.</a:t>
            </a:r>
            <a:endParaRPr lang="en-US" dirty="0" smtClean="0"/>
          </a:p>
          <a:p>
            <a:endParaRPr lang="en-US" dirty="0" smtClean="0"/>
          </a:p>
          <a:p>
            <a:r>
              <a:rPr lang="en-US" b="1" baseline="0" dirty="0" smtClean="0"/>
              <a:t>Not Their Responsibility:  </a:t>
            </a:r>
            <a:r>
              <a:rPr lang="en-US" b="0" baseline="0" dirty="0" smtClean="0"/>
              <a:t>There are times when an employee may feel it is not their responsibility to carry out a particular task.  As a leader, you need to first emphasize the importance of the task.  Then, explain the benefits to the employee.  This will help the employee understand their role in the solution, and why they were chosen to take on the task.</a:t>
            </a:r>
            <a:r>
              <a:rPr lang="en-US" b="0" dirty="0" smtClean="0"/>
              <a:t> </a:t>
            </a:r>
          </a:p>
          <a:p>
            <a:endParaRPr lang="en-ZA" dirty="0" smtClean="0"/>
          </a:p>
          <a:p>
            <a:r>
              <a:rPr lang="en-US" b="1" dirty="0" smtClean="0"/>
              <a:t>Lack</a:t>
            </a:r>
            <a:r>
              <a:rPr lang="en-US" b="1" baseline="0" dirty="0" smtClean="0"/>
              <a:t> Confidence for Task</a:t>
            </a:r>
            <a:r>
              <a:rPr lang="en-US" b="1" dirty="0" smtClean="0"/>
              <a:t>: </a:t>
            </a:r>
            <a:r>
              <a:rPr lang="en-US" dirty="0" smtClean="0"/>
              <a:t> You may encounter an employee who lacks the confidence for a chosen task.  Have open communication with the employee, and ask them how they might accomplish</a:t>
            </a:r>
            <a:r>
              <a:rPr lang="en-US" baseline="0" dirty="0" smtClean="0"/>
              <a:t> the task.  Encourage the employee to take a risk.  Once the task is complete (and during if appropriate), be sure to provide positive reinforcement to the employee.  This will help build their confidence – and they will have a more positive attitude for the next task</a:t>
            </a:r>
            <a:r>
              <a:rPr lang="en-US" dirty="0" smtClean="0"/>
              <a:t>.</a:t>
            </a:r>
          </a:p>
          <a:p>
            <a:endParaRPr lang="en-US" dirty="0" smtClean="0"/>
          </a:p>
          <a:p>
            <a:r>
              <a:rPr lang="en-US" b="1" dirty="0" smtClean="0"/>
              <a:t>Poor</a:t>
            </a:r>
            <a:r>
              <a:rPr lang="en-US" b="1" baseline="0" dirty="0" smtClean="0"/>
              <a:t> Time Management</a:t>
            </a:r>
            <a:r>
              <a:rPr lang="en-US" b="1" dirty="0" smtClean="0"/>
              <a:t>:</a:t>
            </a:r>
            <a:r>
              <a:rPr lang="en-US" b="1" baseline="0" dirty="0" smtClean="0"/>
              <a:t>  </a:t>
            </a:r>
            <a:r>
              <a:rPr lang="en-US" b="0" baseline="0" dirty="0" smtClean="0"/>
              <a:t>Leaders sometimes encounter employees who have difficulty with managing their time appropriately.  Assist the employee by encouraging them to take training.  You can also help the employee by showing them how to prioritize their tasks – and help them break those assignments in smaller, more manageable pieces.  </a:t>
            </a:r>
            <a:endParaRPr lang="en-US" b="0"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i="0" dirty="0" smtClean="0">
                <a:solidFill>
                  <a:srgbClr val="C00000"/>
                </a:solidFill>
                <a:latin typeface="Adobe Caslon Pro Bold" pitchFamily="18" charset="0"/>
              </a:rPr>
              <a:t>Say:</a:t>
            </a:r>
            <a:r>
              <a:rPr lang="en-US" b="0" i="0" dirty="0" smtClean="0">
                <a:solidFill>
                  <a:srgbClr val="C00000"/>
                </a:solidFill>
                <a:latin typeface="Adobe Caslon Pro Bold" pitchFamily="18" charset="0"/>
              </a:rPr>
              <a:t>  Objectives</a:t>
            </a:r>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a:t>
            </a:r>
            <a:r>
              <a:rPr lang="en-US" b="1" baseline="0" dirty="0" smtClean="0"/>
              <a:t>  </a:t>
            </a:r>
            <a:r>
              <a:rPr lang="en-US" b="0" baseline="0" dirty="0" smtClean="0"/>
              <a:t>Discuss the various reasons why leaders may not effectively Delegate to their employees.  The list is also relevant to show the differences employees may encounter with their leaders.</a:t>
            </a:r>
            <a:endParaRPr lang="en-US" b="1" baseline="0" dirty="0" smtClean="0"/>
          </a:p>
          <a:p>
            <a:endParaRPr lang="en-US" b="1" dirty="0" smtClean="0"/>
          </a:p>
          <a:p>
            <a:r>
              <a:rPr lang="en-US" b="1" dirty="0" smtClean="0"/>
              <a:t>Say:</a:t>
            </a:r>
            <a:r>
              <a:rPr lang="en-US" b="1" baseline="0" dirty="0" smtClean="0"/>
              <a:t>  </a:t>
            </a:r>
            <a:r>
              <a:rPr lang="en-US" b="0" baseline="0" dirty="0" smtClean="0"/>
              <a:t>Leaders may have a bias based on their generation, their customs and background, their behaviors/nature and their native language.  It is important to be aware of these potential biases, as it will affect the way they Delegate.  For example, the leader may be from a different birthplace than the United States.  It is important to recognize that particular customs or language play a role in how a leader delegates.  As an illustration of differences, we find that cultures like Japan and Germany don’t Delegate as the United States does; leadership typically retains more control of their work.</a:t>
            </a:r>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r>
              <a:rPr lang="en-US" b="0" dirty="0" smtClean="0"/>
              <a:t>Click once for character on left to appear.  Click</a:t>
            </a:r>
            <a:r>
              <a:rPr lang="en-US" b="0" baseline="0" dirty="0" smtClean="0"/>
              <a:t> again for character on right to appear – showing unbalanced Delegation.  Click once more for information on “under delegating”.  Click again for the results of “under delegating”.  Click for information on issues that come with “over delegating”.  Click again for characters on beam to move – and now the beam will show balanced Delegation. Click for information on how to improve “under delegating”.  Lastly, click for information on how to help with “over delegating”.</a:t>
            </a:r>
            <a:endParaRPr lang="en-US" b="0" dirty="0" smtClean="0"/>
          </a:p>
          <a:p>
            <a:endParaRPr lang="en-US" b="0" dirty="0" smtClean="0"/>
          </a:p>
          <a:p>
            <a:r>
              <a:rPr lang="en-US" b="1" dirty="0" smtClean="0"/>
              <a:t>Say:  </a:t>
            </a:r>
            <a:r>
              <a:rPr lang="en-US" b="0" dirty="0" smtClean="0"/>
              <a:t>It is important to achieve a balance of Delegation.  Leaders</a:t>
            </a:r>
            <a:r>
              <a:rPr lang="en-US" b="0" baseline="0" dirty="0" smtClean="0"/>
              <a:t> can “under delegate” by taking on tasks based on their feelings.  They may feel they are indispensable to the position or to the company.  They may also not trust others entirely.  They often “under delegate” because they fear they may lose their job, if they Delegate.  Also, they may feel that they are overloading or overburdening their employees. </a:t>
            </a:r>
          </a:p>
          <a:p>
            <a:endParaRPr lang="en-US" b="0" baseline="0" dirty="0" smtClean="0"/>
          </a:p>
          <a:p>
            <a:r>
              <a:rPr lang="en-US" b="0" baseline="0" dirty="0" smtClean="0"/>
              <a:t>These feelings often produce results where the employee is not offered any project work.  Those same feelings may also keep the leader from providing appropriate coaching to their employees.  Ultimately, these feelings impede the development opportunities for the employee.  </a:t>
            </a:r>
          </a:p>
          <a:p>
            <a:endParaRPr lang="en-US" b="0" baseline="0" dirty="0" smtClean="0"/>
          </a:p>
          <a:p>
            <a:r>
              <a:rPr lang="en-US" b="0" baseline="0" dirty="0" smtClean="0"/>
              <a:t>In turn, leaders can “over delegate”.  This causes issues with missed deadlines, confusion and general frustration for the leader and the employee.  </a:t>
            </a:r>
          </a:p>
          <a:p>
            <a:endParaRPr lang="en-US" b="0" baseline="0" dirty="0" smtClean="0"/>
          </a:p>
          <a:p>
            <a:r>
              <a:rPr lang="en-US" b="0" baseline="0" dirty="0" smtClean="0"/>
              <a:t>In order to achieve balanced Delegation, it is important to provide coaching on tasks that have been assigned.  As a leader, you should also utilize your organizational skills to help others on your team.  You will also need to spend quality time with your team, in order to help them understand their goals and deadlines.  Through consistent coaching and clear expectations, you will in turn bring more order into the team’s work.</a:t>
            </a:r>
          </a:p>
          <a:p>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Review the Action Plan – Delegation, what it is, why you use it and how to use it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Mouse click for the boxes to appear corresponding to the area of the tool being discussed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baseline="0" dirty="0" smtClean="0"/>
              <a:t>Say: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t>The Action Plan</a:t>
            </a:r>
            <a:r>
              <a:rPr lang="en-US" sz="1200" b="0" baseline="0" dirty="0" smtClean="0"/>
              <a:t> for Delegation is a tool designed to help determine what actions you should take in order to improve your Delegation skills.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We will review the Action Plan from right to left.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On the right are some examples of challenges you may be facing, what the goal may be and suggested actions you can take.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For example:  I hang on to work because I want to feel in control.  That is the challenge.  The goal would be statement of work that is effectively Delegated. The actions I would take are to begin to Delegate in small steps, focusing on the strategic plan.  I would also need to trust that my team can perform the necessary tasks.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Now, why do you need to know that?  Because the left side is the worksheet you will be filling out with the Delegation challenge you are currently experiencing.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We will review the Action Plan tool from the top down; however, some may find it easier to work from the bottom up.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Beginning on the top left.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t>At the top there is space to note the date you begin and estimated end date. </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t>The next section is for documenting your Delegation  improvement goal:  what is the outcome you would like to see?</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t>The next section is for documenting your key actions:  what are the actions you will take to make positive steps toward the goal?</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t>Next you will check the specific behaviors you plan to model as you work toward your goal</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smtClean="0"/>
              <a:t>Finally, document the current Delegation situation:  what is going on that is preventing you from properly Delegating to your team?</a:t>
            </a:r>
          </a:p>
          <a:p>
            <a:endParaRPr lang="en-US" b="1"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Say:  </a:t>
            </a:r>
            <a:r>
              <a:rPr lang="en-US" b="0" dirty="0" smtClean="0"/>
              <a:t>Knowledge check</a:t>
            </a:r>
          </a:p>
          <a:p>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p>
          <a:p>
            <a:r>
              <a:rPr lang="en-US" b="0" dirty="0" smtClean="0"/>
              <a:t>Read the question</a:t>
            </a:r>
          </a:p>
          <a:p>
            <a:r>
              <a:rPr lang="en-US" b="0" dirty="0" smtClean="0"/>
              <a:t>Potential answers appear on mouse click  </a:t>
            </a:r>
          </a:p>
          <a:p>
            <a:r>
              <a:rPr lang="en-US" b="0" dirty="0" smtClean="0"/>
              <a:t>Answer appears on mouse click</a:t>
            </a:r>
          </a:p>
          <a:p>
            <a:endParaRPr lang="en-US" b="0" dirty="0" smtClean="0"/>
          </a:p>
          <a:p>
            <a:r>
              <a:rPr lang="en-US" b="1" dirty="0" smtClean="0"/>
              <a:t>Say:</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Question: </a:t>
            </a:r>
            <a:r>
              <a:rPr lang="en-US" b="0" dirty="0" smtClean="0">
                <a:latin typeface="Arial" pitchFamily="34" charset="0"/>
                <a:cs typeface="Arial" pitchFamily="34" charset="0"/>
              </a:rPr>
              <a:t>Which statement represents one way that a manager’s poor delegation skills can cause tasks to fail?</a:t>
            </a:r>
            <a:endParaRPr lang="en-US" sz="800" b="0" dirty="0" smtClean="0">
              <a:latin typeface="Arial" pitchFamily="34" charset="0"/>
              <a:cs typeface="Arial" pitchFamily="34" charset="0"/>
            </a:endParaRPr>
          </a:p>
          <a:p>
            <a:endParaRPr lang="en-US" b="0" dirty="0" smtClean="0"/>
          </a:p>
          <a:p>
            <a:r>
              <a:rPr lang="en-US" b="0" dirty="0" smtClean="0"/>
              <a:t>[mouse click]</a:t>
            </a:r>
          </a:p>
          <a:p>
            <a:endParaRPr lang="en-US" b="0" dirty="0" smtClean="0"/>
          </a:p>
          <a:p>
            <a:pPr>
              <a:spcBef>
                <a:spcPts val="480"/>
              </a:spcBef>
              <a:spcAft>
                <a:spcPts val="600"/>
              </a:spcAft>
            </a:pPr>
            <a:r>
              <a:rPr lang="en-US" sz="1200" dirty="0" smtClean="0">
                <a:latin typeface="Arial" pitchFamily="34" charset="0"/>
                <a:cs typeface="Arial" pitchFamily="34" charset="0"/>
              </a:rPr>
              <a:t>Choose more than one option.</a:t>
            </a:r>
          </a:p>
          <a:p>
            <a:pPr marL="574675" indent="-349250" defTabSz="820738" fontAlgn="base">
              <a:spcBef>
                <a:spcPts val="480"/>
              </a:spcBef>
              <a:spcAft>
                <a:spcPts val="600"/>
              </a:spcAft>
              <a:buClr>
                <a:srgbClr val="0038A8"/>
              </a:buClr>
              <a:buFont typeface="+mj-lt"/>
              <a:buAutoNum type="arabicParenR"/>
            </a:pPr>
            <a:r>
              <a:rPr lang="en-US" b="0" dirty="0" smtClean="0"/>
              <a:t>The employee hasn’t been</a:t>
            </a:r>
            <a:r>
              <a:rPr lang="en-US" b="0" baseline="0" dirty="0" smtClean="0"/>
              <a:t> told all the requirements for the task</a:t>
            </a:r>
            <a:endParaRPr lang="en-US" sz="1200" dirty="0" smtClean="0">
              <a:latin typeface="Arial" pitchFamily="34" charset="0"/>
              <a:cs typeface="Arial" pitchFamily="34" charset="0"/>
            </a:endParaRPr>
          </a:p>
          <a:p>
            <a:pPr marL="574675" marR="0" indent="-349250" algn="l" defTabSz="820738" rtl="0" eaLnBrk="1" fontAlgn="base" latinLnBrk="0" hangingPunct="1">
              <a:lnSpc>
                <a:spcPct val="100000"/>
              </a:lnSpc>
              <a:spcBef>
                <a:spcPts val="480"/>
              </a:spcBef>
              <a:spcAft>
                <a:spcPts val="600"/>
              </a:spcAft>
              <a:buClr>
                <a:srgbClr val="0038A8"/>
              </a:buClr>
              <a:buSzTx/>
              <a:buFont typeface="+mj-lt"/>
              <a:buAutoNum type="arabicParenR"/>
              <a:tabLst/>
              <a:defRPr/>
            </a:pPr>
            <a:r>
              <a:rPr lang="en-US" b="0" dirty="0" smtClean="0">
                <a:latin typeface="Arial" pitchFamily="34" charset="0"/>
                <a:cs typeface="Arial" pitchFamily="34" charset="0"/>
              </a:rPr>
              <a:t>The</a:t>
            </a:r>
            <a:r>
              <a:rPr lang="en-US" b="0" baseline="0" dirty="0" smtClean="0">
                <a:latin typeface="Arial" pitchFamily="34" charset="0"/>
                <a:cs typeface="Arial" pitchFamily="34" charset="0"/>
              </a:rPr>
              <a:t> employee did not receive any feedback on the delegated task</a:t>
            </a:r>
            <a:endParaRPr lang="en-US" b="0" dirty="0" smtClean="0">
              <a:latin typeface="Arial" pitchFamily="34" charset="0"/>
              <a:cs typeface="Arial" pitchFamily="34" charset="0"/>
            </a:endParaRPr>
          </a:p>
          <a:p>
            <a:pPr marL="574675" marR="0" indent="-349250" algn="l" defTabSz="820738" rtl="0" eaLnBrk="1" fontAlgn="base" latinLnBrk="0" hangingPunct="1">
              <a:lnSpc>
                <a:spcPct val="100000"/>
              </a:lnSpc>
              <a:spcBef>
                <a:spcPts val="480"/>
              </a:spcBef>
              <a:spcAft>
                <a:spcPts val="600"/>
              </a:spcAft>
              <a:buClr>
                <a:srgbClr val="0038A8"/>
              </a:buClr>
              <a:buSzTx/>
              <a:buFont typeface="+mj-lt"/>
              <a:buAutoNum type="arabicParenR"/>
              <a:tabLst/>
              <a:defRPr/>
            </a:pPr>
            <a:r>
              <a:rPr lang="en-US" b="0" dirty="0" smtClean="0">
                <a:latin typeface="Arial" pitchFamily="34" charset="0"/>
                <a:cs typeface="Arial" pitchFamily="34" charset="0"/>
              </a:rPr>
              <a:t>The</a:t>
            </a:r>
            <a:r>
              <a:rPr lang="en-US" b="0" baseline="0" dirty="0" smtClean="0">
                <a:latin typeface="Arial" pitchFamily="34" charset="0"/>
                <a:cs typeface="Arial" pitchFamily="34" charset="0"/>
              </a:rPr>
              <a:t> employee is too indecisive to figure out the best way to carry out the task</a:t>
            </a:r>
            <a:endParaRPr lang="en-US" b="0" dirty="0" smtClean="0">
              <a:latin typeface="Arial" pitchFamily="34" charset="0"/>
              <a:cs typeface="Arial" pitchFamily="34" charset="0"/>
            </a:endParaRPr>
          </a:p>
          <a:p>
            <a:pPr marL="574675" indent="-349250" defTabSz="820738" fontAlgn="base">
              <a:spcBef>
                <a:spcPts val="480"/>
              </a:spcBef>
              <a:spcAft>
                <a:spcPts val="600"/>
              </a:spcAft>
              <a:buClr>
                <a:srgbClr val="0038A8"/>
              </a:buClr>
              <a:buFont typeface="+mj-lt"/>
              <a:buAutoNum type="arabicParenR"/>
            </a:pPr>
            <a:endParaRPr lang="en-US" sz="1200" dirty="0" smtClean="0">
              <a:latin typeface="Arial" pitchFamily="34" charset="0"/>
              <a:cs typeface="Arial" pitchFamily="34" charset="0"/>
            </a:endParaRPr>
          </a:p>
          <a:p>
            <a:r>
              <a:rPr lang="en-US" b="0" dirty="0" smtClean="0"/>
              <a:t>Answer:</a:t>
            </a:r>
          </a:p>
          <a:p>
            <a:r>
              <a:rPr lang="en-US" b="0" dirty="0" smtClean="0"/>
              <a:t>#1-The employee hasn’t been told all the requirements for the task</a:t>
            </a:r>
          </a:p>
          <a:p>
            <a:r>
              <a:rPr lang="en-US" b="0" dirty="0" smtClean="0"/>
              <a:t>#2-The employee did not receive any feedback on the delegated task</a:t>
            </a:r>
          </a:p>
          <a:p>
            <a:r>
              <a:rPr lang="en-US" b="0" dirty="0" smtClean="0"/>
              <a:t>#3-The employee is too indecisive to figure out the best way to carry out the task</a:t>
            </a:r>
          </a:p>
          <a:p>
            <a:endParaRPr lang="en-US"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smtClean="0">
                <a:latin typeface="Arial" pitchFamily="34" charset="0"/>
                <a:cs typeface="Arial" pitchFamily="34" charset="0"/>
              </a:rPr>
              <a:t>Allowing group discussion is optional</a:t>
            </a:r>
            <a:endParaRPr lang="en-US" kern="0" dirty="0" smtClean="0"/>
          </a:p>
          <a:p>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Say:  </a:t>
            </a:r>
            <a:r>
              <a:rPr lang="en-US" b="0" dirty="0" smtClean="0"/>
              <a:t>Chapter 4 is Delegation Techniques</a:t>
            </a:r>
          </a:p>
          <a:p>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2 Discussion questions</a:t>
            </a:r>
            <a:r>
              <a:rPr lang="en-US" sz="1200" kern="1200" baseline="0" dirty="0" smtClean="0">
                <a:solidFill>
                  <a:schemeClr val="tx1"/>
                </a:solidFill>
                <a:latin typeface="+mn-lt"/>
                <a:ea typeface="+mn-ea"/>
                <a:cs typeface="+mn-cs"/>
              </a:rPr>
              <a:t> total</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Mouse</a:t>
            </a:r>
            <a:r>
              <a:rPr lang="en-US" sz="1200" kern="1200" baseline="0" dirty="0" smtClean="0">
                <a:solidFill>
                  <a:schemeClr val="tx1"/>
                </a:solidFill>
                <a:latin typeface="+mn-lt"/>
                <a:ea typeface="+mn-ea"/>
                <a:cs typeface="+mn-cs"/>
              </a:rPr>
              <a:t> c</a:t>
            </a:r>
            <a:r>
              <a:rPr lang="en-US" sz="1200" kern="1200" dirty="0" smtClean="0">
                <a:solidFill>
                  <a:schemeClr val="tx1"/>
                </a:solidFill>
                <a:latin typeface="+mn-lt"/>
                <a:ea typeface="+mn-ea"/>
                <a:cs typeface="+mn-cs"/>
              </a:rPr>
              <a:t>lick to have the first </a:t>
            </a:r>
            <a:r>
              <a:rPr lang="en-US" sz="1200" kern="1200" baseline="0" dirty="0" smtClean="0">
                <a:solidFill>
                  <a:schemeClr val="tx1"/>
                </a:solidFill>
                <a:latin typeface="+mn-lt"/>
                <a:ea typeface="+mn-ea"/>
                <a:cs typeface="+mn-cs"/>
              </a:rPr>
              <a:t>discussion question appear, read question, have group discussion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Mouse click for final question to appear, read questions</a:t>
            </a:r>
            <a:r>
              <a:rPr lang="en-US" sz="1200" kern="1200" baseline="0" dirty="0" smtClean="0">
                <a:solidFill>
                  <a:schemeClr val="tx1"/>
                </a:solidFill>
                <a:latin typeface="+mn-lt"/>
                <a:ea typeface="+mn-ea"/>
                <a:cs typeface="+mn-cs"/>
              </a:rPr>
              <a:t>, have group discussion</a:t>
            </a:r>
            <a:endParaRPr lang="en-US" b="0" baseline="0" dirty="0" smtClean="0"/>
          </a:p>
          <a:p>
            <a:endParaRPr lang="en-US" b="1" dirty="0" smtClean="0"/>
          </a:p>
          <a:p>
            <a:r>
              <a:rPr lang="en-US" b="1" dirty="0" smtClean="0"/>
              <a:t>Say:</a:t>
            </a:r>
            <a:r>
              <a:rPr lang="en-US" b="1" baseline="0" dirty="0" smtClean="0"/>
              <a:t>  </a:t>
            </a:r>
          </a:p>
          <a:p>
            <a:r>
              <a:rPr lang="en-US" b="0" baseline="0" dirty="0" smtClean="0"/>
              <a:t>What are some techniques for Delegating?</a:t>
            </a:r>
          </a:p>
          <a:p>
            <a:r>
              <a:rPr lang="en-US" b="0" baseline="0" dirty="0" smtClean="0"/>
              <a:t>[listen while the group provides answers]</a:t>
            </a:r>
          </a:p>
          <a:p>
            <a:endParaRPr lang="en-US" b="0" baseline="0" dirty="0" smtClean="0"/>
          </a:p>
          <a:p>
            <a:r>
              <a:rPr lang="en-US" b="0" baseline="0" dirty="0" smtClean="0"/>
              <a:t>What Delegating techniques do you use most?</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[listen while the group provides answers]</a:t>
            </a:r>
          </a:p>
          <a:p>
            <a:endParaRPr lang="en-US" b="1"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Video should be open and ready to go</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Show</a:t>
            </a:r>
            <a:r>
              <a:rPr lang="en-US" b="0" baseline="0" dirty="0" smtClean="0"/>
              <a:t> video or read the transcript (transcript link is in References, “Delegation Techniques”)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After video - 2 Discussion questions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Mouse</a:t>
            </a:r>
            <a:r>
              <a:rPr lang="en-US" sz="1200" kern="1200" baseline="0" dirty="0" smtClean="0">
                <a:solidFill>
                  <a:schemeClr val="tx1"/>
                </a:solidFill>
                <a:latin typeface="+mn-lt"/>
                <a:ea typeface="+mn-ea"/>
                <a:cs typeface="+mn-cs"/>
              </a:rPr>
              <a:t> c</a:t>
            </a:r>
            <a:r>
              <a:rPr lang="en-US" sz="1200" kern="1200" dirty="0" smtClean="0">
                <a:solidFill>
                  <a:schemeClr val="tx1"/>
                </a:solidFill>
                <a:latin typeface="+mn-lt"/>
                <a:ea typeface="+mn-ea"/>
                <a:cs typeface="+mn-cs"/>
              </a:rPr>
              <a:t>lick to have the first </a:t>
            </a:r>
            <a:r>
              <a:rPr lang="en-US" sz="1200" kern="1200" baseline="0" dirty="0" smtClean="0">
                <a:solidFill>
                  <a:schemeClr val="tx1"/>
                </a:solidFill>
                <a:latin typeface="+mn-lt"/>
                <a:ea typeface="+mn-ea"/>
                <a:cs typeface="+mn-cs"/>
              </a:rPr>
              <a:t>discussion question appear, read question, have group discussion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Mouse</a:t>
            </a:r>
            <a:r>
              <a:rPr lang="en-US" sz="1200" kern="1200" baseline="0" dirty="0" smtClean="0">
                <a:solidFill>
                  <a:schemeClr val="tx1"/>
                </a:solidFill>
                <a:latin typeface="+mn-lt"/>
                <a:ea typeface="+mn-ea"/>
                <a:cs typeface="+mn-cs"/>
              </a:rPr>
              <a:t> c</a:t>
            </a:r>
            <a:r>
              <a:rPr lang="en-US" sz="1200" kern="1200" dirty="0" smtClean="0">
                <a:solidFill>
                  <a:schemeClr val="tx1"/>
                </a:solidFill>
                <a:latin typeface="+mn-lt"/>
                <a:ea typeface="+mn-ea"/>
                <a:cs typeface="+mn-cs"/>
              </a:rPr>
              <a:t>lick to have the second </a:t>
            </a:r>
            <a:r>
              <a:rPr lang="en-US" sz="1200" kern="1200" baseline="0" dirty="0" smtClean="0">
                <a:solidFill>
                  <a:schemeClr val="tx1"/>
                </a:solidFill>
                <a:latin typeface="+mn-lt"/>
                <a:ea typeface="+mn-ea"/>
                <a:cs typeface="+mn-cs"/>
              </a:rPr>
              <a:t>discussion question appear, read question, have group discussion</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Video covers:</a:t>
            </a:r>
            <a:endParaRPr lang="en-US" b="0" dirty="0" smtClean="0"/>
          </a:p>
          <a:p>
            <a:r>
              <a:rPr lang="en-US" b="0" dirty="0" smtClean="0"/>
              <a:t>Becoming</a:t>
            </a:r>
            <a:r>
              <a:rPr lang="en-US" b="0" baseline="0" dirty="0" smtClean="0"/>
              <a:t> a more effective delegator by having dialogue with your direct reports, and by reviewing your key areas of responsibility. </a:t>
            </a:r>
          </a:p>
          <a:p>
            <a:r>
              <a:rPr lang="en-US" b="0"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Set the stage before asking the Discussion questions, referencing the video.</a:t>
            </a:r>
            <a:endParaRPr lang="en-US" dirty="0" smtClean="0"/>
          </a:p>
          <a:p>
            <a:endParaRPr lang="en-US" b="1" dirty="0" smtClean="0"/>
          </a:p>
          <a:p>
            <a:r>
              <a:rPr lang="en-US" b="1" dirty="0" smtClean="0"/>
              <a:t>Say: </a:t>
            </a:r>
            <a:r>
              <a:rPr lang="en-US" b="1" baseline="0" dirty="0" smtClean="0"/>
              <a:t> </a:t>
            </a:r>
            <a:r>
              <a:rPr lang="en-US" b="0" baseline="0" dirty="0" smtClean="0"/>
              <a:t>We are going to view a short video featuring Marshall Goldsmith, and we will have discussion afterward.</a:t>
            </a:r>
          </a:p>
          <a:p>
            <a:r>
              <a:rPr lang="en-US" b="0" baseline="0" dirty="0" smtClean="0"/>
              <a:t>[watch video]</a:t>
            </a:r>
          </a:p>
          <a:p>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The first discussion question relates to the video, is it possible to Delegate too much?</a:t>
            </a:r>
            <a:r>
              <a:rPr lang="en-US" baseline="0" dirty="0" smtClean="0"/>
              <a:t> ?</a:t>
            </a:r>
            <a:r>
              <a:rPr lang="en-US" b="0" baseline="0" dirty="0" smtClean="0"/>
              <a:t> [answer: Yes, it is possible to Delegate too much.  You don’t want to say “I want to Delegate more,” say “I want to Delegate more effectively.”]</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[listen while the group provides answers and provide additional input/comment as needed]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From the video,</a:t>
            </a:r>
            <a:r>
              <a:rPr lang="en-US" baseline="0" dirty="0" smtClean="0"/>
              <a:t> what st</a:t>
            </a:r>
            <a:r>
              <a:rPr lang="en-US" dirty="0" smtClean="0"/>
              <a:t>rategies did he mention in order to Delegate more effectively</a:t>
            </a:r>
            <a:r>
              <a:rPr lang="en-US" baseline="0" dirty="0" smtClean="0"/>
              <a:t>?</a:t>
            </a:r>
            <a:r>
              <a:rPr lang="en-US" b="0" baseline="0" dirty="0" smtClean="0"/>
              <a:t> [answer:  Have a one on one dialogue with your direct reports.  Look at  your key areas of responsibility and ask your reports if there are areas that you are getting too involved, i.e. micromanaging.  Ask your reports if there are areas that you need to get more involved in?  Also ask if they ever seen you doing things at your level, that a person at this level should not be doing?]</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[listen while the group provides answers]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r>
              <a:rPr lang="en-US" b="0" dirty="0" smtClean="0"/>
              <a:t>Introduce</a:t>
            </a:r>
            <a:r>
              <a:rPr lang="en-US" b="0" baseline="0" dirty="0" smtClean="0"/>
              <a:t> the three step process of Preparation, Communication and Follow Through as techniques for effective Delegation.  There are hidden links (shown by the hand symbol) for each process step.  Once you introduce all three, click on the link for Preparation.  Do the same for the other two processes.  Each step of the process has a slide of its own.  The hidden slides for each of the processes have instructions on them.  When complete with the details on each step, it will return to the Home (this) slide.</a:t>
            </a:r>
            <a:endParaRPr lang="en-US" b="0" dirty="0" smtClean="0"/>
          </a:p>
          <a:p>
            <a:endParaRPr lang="en-US" b="0" dirty="0" smtClean="0"/>
          </a:p>
          <a:p>
            <a:r>
              <a:rPr lang="en-US" b="1" dirty="0" smtClean="0"/>
              <a:t>Say: </a:t>
            </a:r>
            <a:r>
              <a:rPr lang="en-US" b="0" dirty="0" smtClean="0"/>
              <a:t>There is a three</a:t>
            </a:r>
            <a:r>
              <a:rPr lang="en-US" b="0" baseline="0" dirty="0" smtClean="0"/>
              <a:t> step process for Delegation.  The first is Preparation, second is Communication and lastly, Follow Through.</a:t>
            </a:r>
            <a:endParaRPr lang="en-US" b="0" dirty="0" smtClean="0"/>
          </a:p>
          <a:p>
            <a:endParaRPr lang="en-US" b="0"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r>
              <a:rPr lang="en-US" b="0" dirty="0" smtClean="0"/>
              <a:t>These questions need</a:t>
            </a:r>
            <a:r>
              <a:rPr lang="en-US" b="0" baseline="0" dirty="0" smtClean="0"/>
              <a:t> to be answered before successful and effective delegation can take place.  For the Preparation step, review each line under “Decide.”  The “Authority” line has additional information which will show when the info icon is clicked. Discuss the level of authority and return to this slide.</a:t>
            </a:r>
            <a:endParaRPr lang="en-US" b="0" dirty="0" smtClean="0"/>
          </a:p>
          <a:p>
            <a:endParaRPr lang="en-US" b="0" dirty="0" smtClean="0"/>
          </a:p>
          <a:p>
            <a:r>
              <a:rPr lang="en-US" b="1" dirty="0" smtClean="0"/>
              <a:t>Say:  </a:t>
            </a:r>
            <a:r>
              <a:rPr lang="en-US" b="0" dirty="0" smtClean="0"/>
              <a:t>When you Prepare to Delegate, you need to decide on many aspects; what, whom, what resources and expectations,</a:t>
            </a:r>
            <a:r>
              <a:rPr lang="en-US" b="0" baseline="0" dirty="0" smtClean="0"/>
              <a:t> level of authority and how you will monitor the Delegation.  </a:t>
            </a:r>
            <a:endParaRPr lang="en-US" b="0" dirty="0" smtClean="0"/>
          </a:p>
          <a:p>
            <a:endParaRPr lang="en-US" b="0" dirty="0" smtClean="0"/>
          </a:p>
          <a:p>
            <a:endParaRPr lang="en-US" b="0"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a:t>
            </a:r>
            <a:endParaRPr lang="en-US" b="0" dirty="0" smtClean="0"/>
          </a:p>
          <a:p>
            <a:r>
              <a:rPr lang="en-US" baseline="0" dirty="0" smtClean="0"/>
              <a:t>5 Objectives total</a:t>
            </a:r>
          </a:p>
          <a:p>
            <a:r>
              <a:rPr lang="en-US" baseline="0" dirty="0" smtClean="0"/>
              <a:t>First objective is visible</a:t>
            </a:r>
          </a:p>
          <a:p>
            <a:r>
              <a:rPr lang="en-US" baseline="0" dirty="0" smtClean="0"/>
              <a:t>Mouse click for subsequent objectives to appear and read the objectives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Say:</a:t>
            </a:r>
            <a:r>
              <a:rPr lang="en-US" b="1" baseline="0" dirty="0" smtClean="0"/>
              <a:t> </a:t>
            </a:r>
            <a:r>
              <a:rPr lang="en-US" b="0" baseline="0" dirty="0" smtClean="0"/>
              <a:t> The objectives for this module are to:</a:t>
            </a:r>
            <a:endParaRPr lang="en-US" b="0" dirty="0" smtClean="0"/>
          </a:p>
          <a:p>
            <a:pPr marL="342900" indent="-342900" defTabSz="820738" fontAlgn="base">
              <a:spcAft>
                <a:spcPts val="600"/>
              </a:spcAft>
              <a:buAutoNum type="arabicParenR"/>
              <a:defRPr/>
            </a:pPr>
            <a:r>
              <a:rPr lang="en-US" b="0" kern="0" dirty="0" smtClean="0">
                <a:solidFill>
                  <a:srgbClr val="000000"/>
                </a:solidFill>
              </a:rPr>
              <a:t>Explain the</a:t>
            </a:r>
            <a:r>
              <a:rPr lang="en-US" b="0" kern="0" baseline="0" dirty="0" smtClean="0">
                <a:solidFill>
                  <a:srgbClr val="000000"/>
                </a:solidFill>
              </a:rPr>
              <a:t> purpose and benefits</a:t>
            </a:r>
            <a:endParaRPr kumimoji="0" lang="en-US" sz="1200" b="0" i="0" u="none" strike="noStrike" kern="0" cap="none" spc="0" normalizeH="0" baseline="0" noProof="0" dirty="0" smtClean="0">
              <a:ln>
                <a:noFill/>
              </a:ln>
              <a:solidFill>
                <a:schemeClr val="tx1"/>
              </a:solidFill>
              <a:effectLst/>
              <a:uLnTx/>
              <a:uFillTx/>
              <a:latin typeface="+mn-lt"/>
              <a:ea typeface="+mn-ea"/>
              <a:cs typeface="+mn-cs"/>
            </a:endParaRPr>
          </a:p>
          <a:p>
            <a:pPr marL="342900" indent="-342900" defTabSz="820738" fontAlgn="base">
              <a:spcAft>
                <a:spcPts val="600"/>
              </a:spcAft>
              <a:buAutoNum type="arabicParenR"/>
              <a:defRPr/>
            </a:pPr>
            <a:r>
              <a:rPr lang="en-US" b="0" kern="0" dirty="0" smtClean="0">
                <a:solidFill>
                  <a:srgbClr val="000000"/>
                </a:solidFill>
              </a:rPr>
              <a:t>Recognize</a:t>
            </a:r>
            <a:r>
              <a:rPr lang="en-US" b="0" kern="0" baseline="0" dirty="0" smtClean="0">
                <a:solidFill>
                  <a:srgbClr val="000000"/>
                </a:solidFill>
              </a:rPr>
              <a:t> when to use</a:t>
            </a:r>
            <a:endParaRPr lang="en-US" b="0" kern="0" dirty="0" smtClean="0">
              <a:solidFill>
                <a:srgbClr val="000000"/>
              </a:solidFill>
            </a:endParaRPr>
          </a:p>
          <a:p>
            <a:pPr marL="342900" indent="-342900" defTabSz="820738" fontAlgn="base">
              <a:spcAft>
                <a:spcPts val="600"/>
              </a:spcAft>
              <a:buAutoNum type="arabicParenR"/>
              <a:defRPr/>
            </a:pPr>
            <a:r>
              <a:rPr lang="en-US" b="0" kern="0" dirty="0" smtClean="0">
                <a:solidFill>
                  <a:srgbClr val="000000"/>
                </a:solidFill>
              </a:rPr>
              <a:t>Identify</a:t>
            </a:r>
            <a:r>
              <a:rPr lang="en-US" b="0" kern="0" baseline="0" dirty="0" smtClean="0">
                <a:solidFill>
                  <a:srgbClr val="000000"/>
                </a:solidFill>
              </a:rPr>
              <a:t> related attitudes and skills</a:t>
            </a:r>
            <a:endParaRPr lang="en-US" b="0" kern="0" dirty="0" smtClean="0"/>
          </a:p>
          <a:p>
            <a:pPr marL="342900" indent="-342900" defTabSz="820738" fontAlgn="base">
              <a:spcAft>
                <a:spcPts val="600"/>
              </a:spcAft>
              <a:buAutoNum type="arabicParenR"/>
              <a:defRPr/>
            </a:pPr>
            <a:r>
              <a:rPr lang="en-US" b="0" kern="0" baseline="0" dirty="0" smtClean="0">
                <a:solidFill>
                  <a:srgbClr val="000000"/>
                </a:solidFill>
              </a:rPr>
              <a:t>Discuss common issues and mistakes</a:t>
            </a:r>
          </a:p>
          <a:p>
            <a:pPr marL="342900" indent="-342900" defTabSz="820738" fontAlgn="base">
              <a:spcAft>
                <a:spcPts val="600"/>
              </a:spcAft>
              <a:buAutoNum type="arabicParenR"/>
              <a:defRPr/>
            </a:pPr>
            <a:r>
              <a:rPr lang="en-US" b="0" kern="0" baseline="0" dirty="0" smtClean="0">
                <a:solidFill>
                  <a:srgbClr val="000000"/>
                </a:solidFill>
              </a:rPr>
              <a:t>Apply effective techniques</a:t>
            </a:r>
            <a:endParaRPr lang="en-US" b="0" kern="0" dirty="0" smtClean="0">
              <a:solidFill>
                <a:srgbClr val="000000"/>
              </a:solidFill>
            </a:endParaRPr>
          </a:p>
        </p:txBody>
      </p:sp>
      <p:sp>
        <p:nvSpPr>
          <p:cNvPr id="4" name="Slide Number Placeholder 3"/>
          <p:cNvSpPr>
            <a:spLocks noGrp="1"/>
          </p:cNvSpPr>
          <p:nvPr>
            <p:ph type="sldNum" sz="quarter" idx="10"/>
          </p:nvPr>
        </p:nvSpPr>
        <p:spPr/>
        <p:txBody>
          <a:bodyPr/>
          <a:lstStyle/>
          <a:p>
            <a:fld id="{52B9CA2E-DE30-4197-9497-66186EF98727}" type="slidenum">
              <a:rPr lang="en-US" smtClean="0"/>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r>
              <a:rPr lang="en-US" b="0" dirty="0" smtClean="0"/>
              <a:t>Read and discuss each line item for Communication.</a:t>
            </a:r>
          </a:p>
          <a:p>
            <a:endParaRPr lang="en-US" b="0" dirty="0" smtClean="0"/>
          </a:p>
          <a:p>
            <a:r>
              <a:rPr lang="en-US" b="1" dirty="0" smtClean="0"/>
              <a:t>Say:  </a:t>
            </a:r>
            <a:r>
              <a:rPr lang="en-US" b="0" dirty="0" smtClean="0"/>
              <a:t>When you begin the communication step for Delegation, you need to follow</a:t>
            </a:r>
            <a:r>
              <a:rPr lang="en-US" b="0" baseline="0" dirty="0" smtClean="0"/>
              <a:t> some important steps.  Let’s discuss each line item as it relates to the communication step for Delegation.  </a:t>
            </a:r>
            <a:endParaRPr lang="en-US" b="0" dirty="0" smtClean="0"/>
          </a:p>
          <a:p>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r>
              <a:rPr lang="en-US" b="0" dirty="0" smtClean="0"/>
              <a:t>Read and discuss each level of authority for Delegation.  Note that as the authority level provided by the Delegator increases, Trust</a:t>
            </a:r>
            <a:r>
              <a:rPr lang="en-US" b="0" baseline="0" dirty="0" smtClean="0"/>
              <a:t> increases.</a:t>
            </a:r>
            <a:endParaRPr lang="en-US" b="0" dirty="0" smtClean="0"/>
          </a:p>
          <a:p>
            <a:endParaRPr lang="en-US" b="0" dirty="0" smtClean="0"/>
          </a:p>
          <a:p>
            <a:r>
              <a:rPr lang="en-US" b="1" dirty="0" smtClean="0"/>
              <a:t>Say:  </a:t>
            </a:r>
            <a:r>
              <a:rPr lang="en-US" b="0" dirty="0" smtClean="0"/>
              <a:t>There are 5 levels of authority that can be given when Delegating an assignment.  Let’s begin with Level 1 and explain</a:t>
            </a:r>
            <a:r>
              <a:rPr lang="en-US" b="0" baseline="0" dirty="0" smtClean="0"/>
              <a:t> what each level encompasses.  You will notice that as the level of Delegation increases, Trust grows as well.  </a:t>
            </a:r>
            <a:endParaRPr lang="en-US" b="0" dirty="0" smtClean="0"/>
          </a:p>
          <a:p>
            <a:endParaRPr lang="en-US" b="0"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r>
              <a:rPr lang="en-US" b="0" dirty="0" smtClean="0"/>
              <a:t>Read through</a:t>
            </a:r>
            <a:r>
              <a:rPr lang="en-US" b="0" baseline="0" dirty="0" smtClean="0"/>
              <a:t> each line to discuss how to follow through on a Delegated assignment.  As you discuss how you measure progress and track what was delegated, you can click on the info icon next to Delegation Log, to see an example of one that can be utilized.</a:t>
            </a:r>
            <a:endParaRPr lang="en-US" b="0" dirty="0" smtClean="0"/>
          </a:p>
          <a:p>
            <a:endParaRPr lang="en-US" b="0" dirty="0" smtClean="0"/>
          </a:p>
          <a:p>
            <a:r>
              <a:rPr lang="en-US" b="1" dirty="0" smtClean="0"/>
              <a:t>Say:  </a:t>
            </a:r>
            <a:r>
              <a:rPr lang="en-US" b="0" dirty="0" smtClean="0"/>
              <a:t>There is a process to utilize</a:t>
            </a:r>
            <a:r>
              <a:rPr lang="en-US" b="0" baseline="0" dirty="0" smtClean="0"/>
              <a:t> when following through with a Delegated assignment.  It is important that you utilize this process in order to Delegate effectively.  Let’s review the steps together.</a:t>
            </a:r>
            <a:endParaRPr lang="en-US" b="0" dirty="0" smtClean="0"/>
          </a:p>
          <a:p>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r>
              <a:rPr lang="en-US" b="0" dirty="0" smtClean="0"/>
              <a:t>This is an example of a Delegation Planner/Log that can be utilized to track Delegation.  This is a simple example of how it can be put into an Excel format.  This is one example, leaders can decide what works well for them.  </a:t>
            </a:r>
          </a:p>
          <a:p>
            <a:endParaRPr lang="en-US" b="0" dirty="0" smtClean="0"/>
          </a:p>
          <a:p>
            <a:r>
              <a:rPr lang="en-US" b="1" dirty="0" smtClean="0"/>
              <a:t>Say:  </a:t>
            </a:r>
            <a:r>
              <a:rPr lang="en-US" b="0" dirty="0" smtClean="0"/>
              <a:t>This is a sample of a Delegation</a:t>
            </a:r>
            <a:r>
              <a:rPr lang="en-US" b="0" baseline="0" dirty="0" smtClean="0"/>
              <a:t> planner </a:t>
            </a:r>
            <a:r>
              <a:rPr lang="en-US" b="0" dirty="0" smtClean="0"/>
              <a:t>that can</a:t>
            </a:r>
            <a:r>
              <a:rPr lang="en-US" b="0" baseline="0" dirty="0" smtClean="0"/>
              <a:t> be utilized to track what you have Delegated.  It can be something as simple as using an Excel format.</a:t>
            </a:r>
            <a:endParaRPr lang="en-US" b="0" dirty="0" smtClean="0"/>
          </a:p>
          <a:p>
            <a:endParaRPr lang="en-US" b="0"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Video Course should be open and ready to go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t>Show</a:t>
            </a:r>
            <a:r>
              <a:rPr lang="en-US" sz="1200" b="0" baseline="0" dirty="0" smtClean="0"/>
              <a:t> video course (References, “The Details of Delegation”)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Video will show a scenario – followed by a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Choose the answer the group decides is best. However, briefly look at the other choices to understand the reasoning behind each option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Click to last page (4) to finish the scenario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r>
              <a:rPr lang="en-US" sz="1200" b="1" dirty="0" smtClean="0"/>
              <a:t>Say:</a:t>
            </a:r>
          </a:p>
          <a:p>
            <a:r>
              <a:rPr lang="en-US" sz="1200" b="0" baseline="0" dirty="0" smtClean="0"/>
              <a:t>We will now view a work scenario involving Martin and Adriana.  Martin has tasked Adriana with an assignment.  Let’s watch the video, and then we will discuss what went wrong with this particular assignment.</a:t>
            </a:r>
          </a:p>
        </p:txBody>
      </p:sp>
      <p:sp>
        <p:nvSpPr>
          <p:cNvPr id="4" name="Slide Number Placeholder 3"/>
          <p:cNvSpPr>
            <a:spLocks noGrp="1"/>
          </p:cNvSpPr>
          <p:nvPr>
            <p:ph type="sldNum" sz="quarter" idx="10"/>
          </p:nvPr>
        </p:nvSpPr>
        <p:spPr/>
        <p:txBody>
          <a:bodyPr/>
          <a:lstStyle/>
          <a:p>
            <a:fld id="{52B9CA2E-DE30-4197-9497-66186EF98727}" type="slidenum">
              <a:rPr lang="en-US" smtClean="0"/>
              <a:pPr/>
              <a:t>44</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Video Course should be open and ready to go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t>Show</a:t>
            </a:r>
            <a:r>
              <a:rPr lang="en-US" sz="1200" b="0" baseline="0" dirty="0" smtClean="0"/>
              <a:t> video course (References, “Preventing Delegation Mistakes”)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Video will show a scenario – followed by a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Read each action description and determine whether it was a correct or incorrect action.  Clicking on the answer will provide feedback and address areas for improvement. Choose the answer the group decides is best. However, briefly look at the other choices to understand the reasoning behind each option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Click to last page (4) to finish the scenario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r>
              <a:rPr lang="en-US" sz="1200" b="1" dirty="0" smtClean="0"/>
              <a:t>Say:</a:t>
            </a:r>
          </a:p>
          <a:p>
            <a:r>
              <a:rPr lang="en-US" sz="1200" b="0" baseline="0" dirty="0" smtClean="0"/>
              <a:t>We will now view a follow-on scenario involving Martin and Adriana.  Let’s watch the video, and then we will discuss what Martin did correctly and incorrectly.</a:t>
            </a:r>
          </a:p>
          <a:p>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45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Say:  </a:t>
            </a:r>
            <a:r>
              <a:rPr lang="en-US" b="0" dirty="0" smtClean="0"/>
              <a:t>Knowledge check</a:t>
            </a:r>
          </a:p>
          <a:p>
            <a:endParaRPr lang="en-US" b="0"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p>
          <a:p>
            <a:r>
              <a:rPr lang="en-US" b="0" dirty="0" smtClean="0"/>
              <a:t>Read the question</a:t>
            </a:r>
          </a:p>
          <a:p>
            <a:r>
              <a:rPr lang="en-US" b="0" dirty="0" smtClean="0"/>
              <a:t>Potential answers appear on mouse click  </a:t>
            </a:r>
          </a:p>
          <a:p>
            <a:r>
              <a:rPr lang="en-US" b="0" dirty="0" smtClean="0"/>
              <a:t>Answer appears on mouse click</a:t>
            </a:r>
          </a:p>
          <a:p>
            <a:endParaRPr lang="en-US" b="0" dirty="0" smtClean="0"/>
          </a:p>
          <a:p>
            <a:r>
              <a:rPr lang="en-US" b="1" dirty="0" smtClean="0"/>
              <a:t>Say:</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Question:  </a:t>
            </a:r>
            <a:r>
              <a:rPr lang="en-US" b="0" dirty="0" smtClean="0">
                <a:latin typeface="Arial" pitchFamily="34" charset="0"/>
                <a:cs typeface="Arial" pitchFamily="34" charset="0"/>
              </a:rPr>
              <a:t>Sheila has been wary about delegating some of her work to her direct reports.  However, she knows she must prepare to delegate because she has become a bottleneck, causing delays in the work flow.  What would you recommend to Sheila  as she prepares to delegate?</a:t>
            </a:r>
            <a:endParaRPr lang="en-US" b="0" dirty="0" smtClean="0"/>
          </a:p>
          <a:p>
            <a:endParaRPr lang="en-US" b="0" dirty="0" smtClean="0"/>
          </a:p>
          <a:p>
            <a:r>
              <a:rPr lang="en-US" b="0" dirty="0" smtClean="0"/>
              <a:t>[mouse click]</a:t>
            </a:r>
          </a:p>
          <a:p>
            <a:endParaRPr lang="en-US" b="0" dirty="0" smtClean="0"/>
          </a:p>
          <a:p>
            <a:pPr>
              <a:spcBef>
                <a:spcPts val="480"/>
              </a:spcBef>
              <a:spcAft>
                <a:spcPts val="600"/>
              </a:spcAft>
            </a:pPr>
            <a:r>
              <a:rPr lang="en-US" sz="1200" dirty="0" smtClean="0">
                <a:latin typeface="Arial" pitchFamily="34" charset="0"/>
                <a:cs typeface="Arial" pitchFamily="34" charset="0"/>
              </a:rPr>
              <a:t>Choose more than one option.</a:t>
            </a:r>
          </a:p>
          <a:p>
            <a:pPr marL="574675" indent="-349250" defTabSz="820738" fontAlgn="base">
              <a:spcBef>
                <a:spcPts val="480"/>
              </a:spcBef>
              <a:spcAft>
                <a:spcPts val="600"/>
              </a:spcAft>
              <a:buClr>
                <a:srgbClr val="0038A8"/>
              </a:buClr>
              <a:buFont typeface="+mj-lt"/>
              <a:buAutoNum type="arabicParenR"/>
            </a:pPr>
            <a:r>
              <a:rPr lang="en-US" b="0" dirty="0" smtClean="0"/>
              <a:t>Talk to her direct reports to find out what tasks they are most comfortable with</a:t>
            </a:r>
            <a:endParaRPr lang="en-US" sz="1200" dirty="0" smtClean="0">
              <a:latin typeface="Arial" pitchFamily="34" charset="0"/>
              <a:cs typeface="Arial" pitchFamily="34" charset="0"/>
            </a:endParaRPr>
          </a:p>
          <a:p>
            <a:pPr marL="574675" marR="0" indent="-349250" algn="l" defTabSz="820738" rtl="0" eaLnBrk="1" fontAlgn="base" latinLnBrk="0" hangingPunct="1">
              <a:lnSpc>
                <a:spcPct val="100000"/>
              </a:lnSpc>
              <a:spcBef>
                <a:spcPts val="480"/>
              </a:spcBef>
              <a:spcAft>
                <a:spcPts val="600"/>
              </a:spcAft>
              <a:buClr>
                <a:srgbClr val="0038A8"/>
              </a:buClr>
              <a:buSzTx/>
              <a:buFont typeface="+mj-lt"/>
              <a:buAutoNum type="arabicParenR"/>
              <a:tabLst/>
              <a:defRPr/>
            </a:pPr>
            <a:r>
              <a:rPr lang="en-US" b="0" dirty="0" smtClean="0">
                <a:latin typeface="Arial" pitchFamily="34" charset="0"/>
                <a:cs typeface="Arial" pitchFamily="34" charset="0"/>
              </a:rPr>
              <a:t>Prepare a system for equitable and randomly distributing tasks to her reports</a:t>
            </a:r>
          </a:p>
          <a:p>
            <a:pPr marL="574675" marR="0" indent="-349250" algn="l" defTabSz="820738" rtl="0" eaLnBrk="1" fontAlgn="base" latinLnBrk="0" hangingPunct="1">
              <a:lnSpc>
                <a:spcPct val="100000"/>
              </a:lnSpc>
              <a:spcBef>
                <a:spcPts val="480"/>
              </a:spcBef>
              <a:spcAft>
                <a:spcPts val="600"/>
              </a:spcAft>
              <a:buClr>
                <a:srgbClr val="0038A8"/>
              </a:buClr>
              <a:buSzTx/>
              <a:buFont typeface="+mj-lt"/>
              <a:buAutoNum type="arabicParenR"/>
              <a:tabLst/>
              <a:defRPr/>
            </a:pPr>
            <a:r>
              <a:rPr lang="en-US" b="0" dirty="0" smtClean="0">
                <a:latin typeface="Arial" pitchFamily="34" charset="0"/>
                <a:cs typeface="Arial" pitchFamily="34" charset="0"/>
              </a:rPr>
              <a:t>Orient her team to delegation basics; let each know it will be standard to delegate going forward</a:t>
            </a:r>
          </a:p>
          <a:p>
            <a:pPr marL="574675" marR="0" indent="-349250" algn="l" defTabSz="820738" rtl="0" eaLnBrk="1" fontAlgn="base" latinLnBrk="0" hangingPunct="1">
              <a:lnSpc>
                <a:spcPct val="100000"/>
              </a:lnSpc>
              <a:spcBef>
                <a:spcPts val="480"/>
              </a:spcBef>
              <a:spcAft>
                <a:spcPts val="600"/>
              </a:spcAft>
              <a:buClr>
                <a:srgbClr val="0038A8"/>
              </a:buClr>
              <a:buSzTx/>
              <a:buFont typeface="+mj-lt"/>
              <a:buAutoNum type="arabicParenR"/>
              <a:tabLst/>
              <a:defRPr/>
            </a:pPr>
            <a:r>
              <a:rPr lang="en-US" b="0" dirty="0" smtClean="0">
                <a:latin typeface="Arial" pitchFamily="34" charset="0"/>
                <a:cs typeface="Arial" pitchFamily="34" charset="0"/>
              </a:rPr>
              <a:t>Analyze the work by breaking it down into logical steps and specifying outcomes</a:t>
            </a:r>
          </a:p>
          <a:p>
            <a:pPr marL="574675" indent="-349250" defTabSz="820738" fontAlgn="base">
              <a:spcBef>
                <a:spcPts val="480"/>
              </a:spcBef>
              <a:spcAft>
                <a:spcPts val="600"/>
              </a:spcAft>
              <a:buClr>
                <a:srgbClr val="0038A8"/>
              </a:buClr>
              <a:buFont typeface="+mj-lt"/>
              <a:buAutoNum type="arabicParenR"/>
            </a:pPr>
            <a:r>
              <a:rPr lang="en-US" b="0" dirty="0" smtClean="0">
                <a:latin typeface="Arial" pitchFamily="34" charset="0"/>
                <a:cs typeface="Arial" pitchFamily="34" charset="0"/>
              </a:rPr>
              <a:t>Become more familiar with how work is done in the department</a:t>
            </a:r>
          </a:p>
          <a:p>
            <a:pPr marL="574675" marR="0" indent="-349250" algn="l" defTabSz="820738" rtl="0" eaLnBrk="1" fontAlgn="base" latinLnBrk="0" hangingPunct="1">
              <a:lnSpc>
                <a:spcPct val="100000"/>
              </a:lnSpc>
              <a:spcBef>
                <a:spcPts val="480"/>
              </a:spcBef>
              <a:spcAft>
                <a:spcPts val="600"/>
              </a:spcAft>
              <a:buClr>
                <a:srgbClr val="0038A8"/>
              </a:buClr>
              <a:buSzTx/>
              <a:buFont typeface="+mj-lt"/>
              <a:buAutoNum type="arabicParenR"/>
              <a:tabLst/>
              <a:defRPr/>
            </a:pPr>
            <a:r>
              <a:rPr lang="en-US" b="0" dirty="0" smtClean="0">
                <a:latin typeface="Arial" pitchFamily="34" charset="0"/>
                <a:cs typeface="Arial" pitchFamily="34" charset="0"/>
              </a:rPr>
              <a:t>Match team members with the tasks that will challenge them most</a:t>
            </a:r>
          </a:p>
          <a:p>
            <a:pPr marL="574675" indent="-349250" defTabSz="820738" fontAlgn="base">
              <a:spcBef>
                <a:spcPts val="480"/>
              </a:spcBef>
              <a:spcAft>
                <a:spcPts val="600"/>
              </a:spcAft>
              <a:buClr>
                <a:srgbClr val="0038A8"/>
              </a:buClr>
              <a:buFont typeface="+mj-lt"/>
              <a:buAutoNum type="arabicParenR"/>
            </a:pPr>
            <a:endParaRPr lang="en-US" sz="1200" dirty="0" smtClean="0">
              <a:latin typeface="Arial" pitchFamily="34" charset="0"/>
              <a:cs typeface="Arial" pitchFamily="34" charset="0"/>
            </a:endParaRPr>
          </a:p>
          <a:p>
            <a:r>
              <a:rPr lang="en-US" b="0" dirty="0" smtClean="0"/>
              <a:t>Answer:</a:t>
            </a:r>
          </a:p>
          <a:p>
            <a:r>
              <a:rPr lang="en-US" b="0" dirty="0" smtClean="0"/>
              <a:t>#1-Talk to her direct reports to find out what tasks they are most comfortable with</a:t>
            </a:r>
          </a:p>
          <a:p>
            <a:r>
              <a:rPr lang="en-US" b="0" dirty="0" smtClean="0"/>
              <a:t>#3-Orient her team to delegation basics; let each know it will be standard to delegate going forward </a:t>
            </a:r>
          </a:p>
          <a:p>
            <a:r>
              <a:rPr lang="en-US" b="0" dirty="0" smtClean="0"/>
              <a:t>#4-Analyze the work by breaking it down into logical steps and specifying outcomes</a:t>
            </a:r>
          </a:p>
          <a:p>
            <a:r>
              <a:rPr lang="en-US" b="0" dirty="0" smtClean="0"/>
              <a:t>#6-Match</a:t>
            </a:r>
            <a:r>
              <a:rPr lang="en-US" b="0" baseline="0" dirty="0" smtClean="0"/>
              <a:t> team members with the tasks that will challenge them the most</a:t>
            </a:r>
          </a:p>
          <a:p>
            <a:endParaRPr lang="en-US"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smtClean="0">
                <a:latin typeface="Arial" pitchFamily="34" charset="0"/>
                <a:cs typeface="Arial" pitchFamily="34" charset="0"/>
              </a:rPr>
              <a:t>Allowing group discussion is optional</a:t>
            </a:r>
            <a:endParaRPr lang="en-US" kern="0" dirty="0" smtClean="0"/>
          </a:p>
          <a:p>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Print out one copy of each case</a:t>
            </a:r>
            <a:r>
              <a:rPr lang="en-US" b="0" baseline="0" dirty="0" smtClean="0"/>
              <a:t> study and questions.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Options:  1) Go through case studies as one group; 2) Break into small groups and either assign case study and questions to each group or all to each group.</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Have easel pad(s) available to record responses.</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Say: </a:t>
            </a:r>
            <a:r>
              <a:rPr lang="en-US" b="0" dirty="0" smtClean="0"/>
              <a:t>Case Studies.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[large groups]</a:t>
            </a:r>
            <a:r>
              <a:rPr lang="en-US" b="0" baseline="0" dirty="0" smtClean="0"/>
              <a:t>  </a:t>
            </a:r>
            <a:r>
              <a:rPr lang="en-US" b="0" dirty="0" smtClean="0"/>
              <a:t>We</a:t>
            </a:r>
            <a:r>
              <a:rPr lang="en-US" b="0" baseline="0" dirty="0" smtClean="0"/>
              <a:t> will break into small groups and each group will cover one case study.  You will be given a scenario and 3 questions to answer.  Choose the answer you think is correct and why.  Also, be ready to explain why the other answers are not correct.  This activity will take 10-15 minutes. Have someone record your response and reason for your answer. At the end of the time, we will get back into the big group and look at all the case studies together. [assign groups and scenario]</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[small groups]  We will be reviewing three scenarios and each scenario has questions we will answer.  Choose the answer you think is correct and why.  Also, be ready to explain why the other answers are not correct.  This activity will take 10-15 minutes. Let’s have a volunteer for someone to  record responses and reason for the answer.</a:t>
            </a:r>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r>
              <a:rPr lang="en-US" b="0" dirty="0" smtClean="0"/>
              <a:t>Read the question</a:t>
            </a:r>
          </a:p>
          <a:p>
            <a:r>
              <a:rPr lang="en-US" b="0" dirty="0" smtClean="0"/>
              <a:t>Potential answers appear on mouse click  </a:t>
            </a:r>
          </a:p>
          <a:p>
            <a:r>
              <a:rPr lang="en-US" b="0" dirty="0" smtClean="0"/>
              <a:t>Answer appears on mouse click</a:t>
            </a:r>
          </a:p>
          <a:p>
            <a:endParaRPr lang="en-US" b="0" dirty="0" smtClean="0"/>
          </a:p>
          <a:p>
            <a:r>
              <a:rPr lang="en-US" b="1" dirty="0" smtClean="0"/>
              <a:t>Say:  </a:t>
            </a:r>
            <a:r>
              <a:rPr lang="en-US" b="0" dirty="0" smtClean="0"/>
              <a:t>Case Study A – Question 1.  Amy</a:t>
            </a:r>
            <a:r>
              <a:rPr lang="en-US" b="0" baseline="0" dirty="0" smtClean="0"/>
              <a:t> has delegated a task to her direct report, Pablo.  He’s a talented employee, but the task if behind schedule.  She decides to speak to him to find out what’s going wrong.  Help Amy to address the problem by answering the questions.  What should Amy say to Pablo to help ascertain the problem?</a:t>
            </a:r>
          </a:p>
          <a:p>
            <a:r>
              <a:rPr lang="en-US" b="0" dirty="0" smtClean="0"/>
              <a:t>[mouse</a:t>
            </a:r>
            <a:r>
              <a:rPr lang="en-US" b="0" baseline="0" dirty="0" smtClean="0"/>
              <a:t> click]</a:t>
            </a:r>
            <a:endParaRPr lang="en-US" b="0"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Choose the best option.</a:t>
            </a:r>
          </a:p>
          <a:p>
            <a:pPr marL="228600" marR="0" indent="-228600" algn="l" defTabSz="914400" rtl="0" eaLnBrk="1" fontAlgn="auto" latinLnBrk="0" hangingPunct="1">
              <a:lnSpc>
                <a:spcPct val="100000"/>
              </a:lnSpc>
              <a:spcBef>
                <a:spcPts val="480"/>
              </a:spcBef>
              <a:spcAft>
                <a:spcPts val="600"/>
              </a:spcAft>
              <a:buClrTx/>
              <a:buSzTx/>
              <a:buFontTx/>
              <a:buAutoNum type="arabicParenR"/>
              <a:tabLst/>
              <a:defRPr/>
            </a:pPr>
            <a:r>
              <a:rPr lang="en-US" baseline="0" dirty="0" smtClean="0"/>
              <a:t>“I know it must be someone else’s fault that you’re so far behind, Pablo.  Let me know who to blame.”</a:t>
            </a:r>
          </a:p>
          <a:p>
            <a:pPr marL="228600" marR="0" indent="-228600" algn="l" defTabSz="914400" rtl="0" eaLnBrk="1" fontAlgn="auto" latinLnBrk="0" hangingPunct="1">
              <a:lnSpc>
                <a:spcPct val="100000"/>
              </a:lnSpc>
              <a:spcBef>
                <a:spcPts val="480"/>
              </a:spcBef>
              <a:spcAft>
                <a:spcPts val="600"/>
              </a:spcAft>
              <a:buClrTx/>
              <a:buSzTx/>
              <a:buFontTx/>
              <a:buAutoNum type="arabicParenR"/>
              <a:tabLst/>
              <a:defRPr/>
            </a:pPr>
            <a:r>
              <a:rPr lang="en-US" baseline="0" dirty="0" smtClean="0"/>
              <a:t>“Pablo, it looks like you are behind schedule; let’s walk through the project.  Let’s discuss what help you may need.”</a:t>
            </a: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3)</a:t>
            </a:r>
            <a:r>
              <a:rPr lang="en-US" baseline="0" dirty="0" smtClean="0"/>
              <a:t> “I’m concerned about your progress, Pablo.  You’d better shape up.”</a:t>
            </a:r>
          </a:p>
          <a:p>
            <a:pPr marL="0" marR="0" indent="0" algn="l" defTabSz="914400" rtl="0" eaLnBrk="1" fontAlgn="auto" latinLnBrk="0" hangingPunct="1">
              <a:lnSpc>
                <a:spcPct val="100000"/>
              </a:lnSpc>
              <a:spcBef>
                <a:spcPts val="480"/>
              </a:spcBef>
              <a:spcAft>
                <a:spcPts val="600"/>
              </a:spcAft>
              <a:buClrTx/>
              <a:buSzTx/>
              <a:buFontTx/>
              <a:buNone/>
              <a:tabLst/>
              <a:defRPr/>
            </a:pPr>
            <a:r>
              <a:rPr lang="en-US" baseline="0" dirty="0" smtClean="0"/>
              <a:t>4) “Pablo, I think we need to reassign this task, because you’ve fallen too far behind.”</a:t>
            </a: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[mouse click]</a:t>
            </a:r>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Answer:</a:t>
            </a:r>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#2</a:t>
            </a:r>
            <a:r>
              <a:rPr lang="en-US" baseline="0" dirty="0" smtClean="0"/>
              <a:t> – “Pablo, it looks like you are behind schedule; let’s walk through the project.  Let’s discuss what help you may need.”</a:t>
            </a:r>
            <a:endParaRPr lang="en-US" b="0" dirty="0" smtClean="0">
              <a:latin typeface="Arial" pitchFamily="34" charset="0"/>
              <a:cs typeface="Arial" pitchFamily="34" charset="0"/>
            </a:endParaRPr>
          </a:p>
          <a:p>
            <a:pPr marL="0" marR="0" indent="0" algn="l" defTabSz="914400" rtl="0" eaLnBrk="1" fontAlgn="auto" latinLnBrk="0" hangingPunct="1">
              <a:lnSpc>
                <a:spcPct val="100000"/>
              </a:lnSpc>
              <a:spcBef>
                <a:spcPts val="480"/>
              </a:spcBef>
              <a:spcAft>
                <a:spcPts val="600"/>
              </a:spcAft>
              <a:buClrTx/>
              <a:buSzTx/>
              <a:buFontTx/>
              <a:buNone/>
              <a:tabLst/>
              <a:defRPr/>
            </a:pP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sz="1400" b="0" dirty="0" smtClean="0"/>
              <a:t>[Let</a:t>
            </a:r>
            <a:r>
              <a:rPr lang="en-US" sz="1400" b="0" baseline="0" dirty="0" smtClean="0"/>
              <a:t> the groups/individuals respond with why/why not the correct answer before clicking for pop-ups and reviewing answers below]</a:t>
            </a:r>
            <a:endParaRPr lang="en-US" sz="1400"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Say: </a:t>
            </a:r>
            <a:r>
              <a:rPr lang="en-US" b="0" dirty="0" smtClean="0"/>
              <a:t>The first chapter is Defining Delegation</a:t>
            </a:r>
          </a:p>
        </p:txBody>
      </p:sp>
      <p:sp>
        <p:nvSpPr>
          <p:cNvPr id="4" name="Slide Number Placeholder 3"/>
          <p:cNvSpPr>
            <a:spLocks noGrp="1"/>
          </p:cNvSpPr>
          <p:nvPr>
            <p:ph type="sldNum" sz="quarter" idx="10"/>
          </p:nvPr>
        </p:nvSpPr>
        <p:spPr/>
        <p:txBody>
          <a:bodyPr/>
          <a:lstStyle/>
          <a:p>
            <a:fld id="{52B9CA2E-DE30-4197-9497-66186EF98727}" type="slidenum">
              <a:rPr lang="en-US" smtClean="0"/>
              <a:pPr/>
              <a:t>5</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r>
              <a:rPr lang="en-US" b="0" dirty="0" smtClean="0"/>
              <a:t>Read the question</a:t>
            </a:r>
          </a:p>
          <a:p>
            <a:r>
              <a:rPr lang="en-US" b="0" dirty="0" smtClean="0"/>
              <a:t>Potential answers appear on mouse click  </a:t>
            </a:r>
          </a:p>
          <a:p>
            <a:r>
              <a:rPr lang="en-US" b="0" dirty="0" smtClean="0"/>
              <a:t>Answer appears on mouse click</a:t>
            </a:r>
          </a:p>
          <a:p>
            <a:endParaRPr lang="en-US" b="0" dirty="0" smtClean="0"/>
          </a:p>
          <a:p>
            <a:r>
              <a:rPr lang="en-US" b="1" dirty="0" smtClean="0"/>
              <a:t>Say:  </a:t>
            </a:r>
            <a:r>
              <a:rPr lang="en-US" b="0" dirty="0" smtClean="0"/>
              <a:t>Case Study A – Question 2.  Amy</a:t>
            </a:r>
            <a:r>
              <a:rPr lang="en-US" b="0" baseline="0" dirty="0" smtClean="0"/>
              <a:t> finds out that Pablo has volunteered for several different projects.  He’s trying hard to stay on top of things, but he’s struggling to keep up.  What’s the most likely problem behind Pablo’s failure to get the task completed?</a:t>
            </a:r>
          </a:p>
          <a:p>
            <a:r>
              <a:rPr lang="en-US" b="0" dirty="0" smtClean="0"/>
              <a:t>[mouse</a:t>
            </a:r>
            <a:r>
              <a:rPr lang="en-US" b="0" baseline="0" dirty="0" smtClean="0"/>
              <a:t> click]</a:t>
            </a:r>
            <a:endParaRPr lang="en-US" b="0"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Choose the best option.</a:t>
            </a:r>
          </a:p>
          <a:p>
            <a:pPr marL="228600" marR="0" indent="-228600" algn="l" defTabSz="914400" rtl="0" eaLnBrk="1" fontAlgn="auto" latinLnBrk="0" hangingPunct="1">
              <a:lnSpc>
                <a:spcPct val="100000"/>
              </a:lnSpc>
              <a:spcBef>
                <a:spcPts val="480"/>
              </a:spcBef>
              <a:spcAft>
                <a:spcPts val="600"/>
              </a:spcAft>
              <a:buClrTx/>
              <a:buSzTx/>
              <a:buFontTx/>
              <a:buAutoNum type="arabicParenR"/>
              <a:tabLst/>
              <a:defRPr/>
            </a:pPr>
            <a:r>
              <a:rPr lang="en-US" baseline="0" dirty="0" smtClean="0"/>
              <a:t>Pablo needs training to improve his skills</a:t>
            </a:r>
          </a:p>
          <a:p>
            <a:pPr marL="228600" marR="0" indent="-228600" algn="l" defTabSz="914400" rtl="0" eaLnBrk="1" fontAlgn="auto" latinLnBrk="0" hangingPunct="1">
              <a:lnSpc>
                <a:spcPct val="100000"/>
              </a:lnSpc>
              <a:spcBef>
                <a:spcPts val="480"/>
              </a:spcBef>
              <a:spcAft>
                <a:spcPts val="600"/>
              </a:spcAft>
              <a:buClrTx/>
              <a:buSzTx/>
              <a:buFontTx/>
              <a:buAutoNum type="arabicParenR"/>
              <a:tabLst/>
              <a:defRPr/>
            </a:pPr>
            <a:r>
              <a:rPr lang="en-US" baseline="0" dirty="0" smtClean="0"/>
              <a:t>Pablo lacks the motivation to succeed</a:t>
            </a: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3)</a:t>
            </a:r>
            <a:r>
              <a:rPr lang="en-US" baseline="0" dirty="0" smtClean="0"/>
              <a:t> Pablo’s the kind of employee who takes on too much work</a:t>
            </a:r>
          </a:p>
          <a:p>
            <a:pPr marL="0" marR="0" indent="0" algn="l" defTabSz="914400" rtl="0" eaLnBrk="1" fontAlgn="auto" latinLnBrk="0" hangingPunct="1">
              <a:lnSpc>
                <a:spcPct val="100000"/>
              </a:lnSpc>
              <a:spcBef>
                <a:spcPts val="480"/>
              </a:spcBef>
              <a:spcAft>
                <a:spcPts val="600"/>
              </a:spcAft>
              <a:buClrTx/>
              <a:buSzTx/>
              <a:buFontTx/>
              <a:buNone/>
              <a:tabLst/>
              <a:defRPr/>
            </a:pPr>
            <a:r>
              <a:rPr lang="en-US" baseline="0" dirty="0" smtClean="0"/>
              <a:t>4) Pablo should learn better ways to make decisions</a:t>
            </a: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[mouse click]</a:t>
            </a:r>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Answer:</a:t>
            </a:r>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#3</a:t>
            </a:r>
            <a:r>
              <a:rPr lang="en-US" baseline="0" dirty="0" smtClean="0"/>
              <a:t> – Pablo’s the kind of employee who takes on too much work</a:t>
            </a:r>
            <a:endParaRPr lang="en-US" b="0" dirty="0" smtClean="0">
              <a:latin typeface="Arial" pitchFamily="34" charset="0"/>
              <a:cs typeface="Arial" pitchFamily="34" charset="0"/>
            </a:endParaRPr>
          </a:p>
          <a:p>
            <a:pPr marL="0" marR="0" indent="0" algn="l" defTabSz="914400" rtl="0" eaLnBrk="1" fontAlgn="auto" latinLnBrk="0" hangingPunct="1">
              <a:lnSpc>
                <a:spcPct val="100000"/>
              </a:lnSpc>
              <a:spcBef>
                <a:spcPts val="480"/>
              </a:spcBef>
              <a:spcAft>
                <a:spcPts val="600"/>
              </a:spcAft>
              <a:buClrTx/>
              <a:buSzTx/>
              <a:buFontTx/>
              <a:buNone/>
              <a:tabLst/>
              <a:defRPr/>
            </a:pP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sz="1400" b="0" dirty="0" smtClean="0"/>
              <a:t>[Let</a:t>
            </a:r>
            <a:r>
              <a:rPr lang="en-US" sz="1400" b="0" baseline="0" dirty="0" smtClean="0"/>
              <a:t> the groups/individuals respond with why/why not the correct answer before clicking for pop-ups and reviewing answers below]</a:t>
            </a:r>
            <a:endParaRPr lang="en-US" sz="1400"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r>
              <a:rPr lang="en-US" b="0" dirty="0" smtClean="0"/>
              <a:t>Read the question</a:t>
            </a:r>
          </a:p>
          <a:p>
            <a:r>
              <a:rPr lang="en-US" b="0" dirty="0" smtClean="0"/>
              <a:t>Potential answers appear on mouse click  </a:t>
            </a:r>
          </a:p>
          <a:p>
            <a:r>
              <a:rPr lang="en-US" b="0" dirty="0" smtClean="0"/>
              <a:t>Answer appears on mouse click</a:t>
            </a:r>
          </a:p>
          <a:p>
            <a:endParaRPr lang="en-US" b="0" dirty="0" smtClean="0"/>
          </a:p>
          <a:p>
            <a:r>
              <a:rPr lang="en-US" b="1" dirty="0" smtClean="0"/>
              <a:t>Say:  </a:t>
            </a:r>
            <a:r>
              <a:rPr lang="en-US" b="0" dirty="0" smtClean="0"/>
              <a:t>Case Study A – Question 3.  What should Amy do to help</a:t>
            </a:r>
            <a:r>
              <a:rPr lang="en-US" b="0" baseline="0" dirty="0" smtClean="0"/>
              <a:t> resolve the situation?</a:t>
            </a:r>
          </a:p>
          <a:p>
            <a:r>
              <a:rPr lang="en-US" b="0" dirty="0" smtClean="0"/>
              <a:t>[mouse</a:t>
            </a:r>
            <a:r>
              <a:rPr lang="en-US" b="0" baseline="0" dirty="0" smtClean="0"/>
              <a:t> click]</a:t>
            </a:r>
            <a:endParaRPr lang="en-US" b="0"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Choose the best option.</a:t>
            </a:r>
          </a:p>
          <a:p>
            <a:pPr marL="228600" marR="0" indent="-228600" algn="l" defTabSz="914400" rtl="0" eaLnBrk="1" fontAlgn="auto" latinLnBrk="0" hangingPunct="1">
              <a:lnSpc>
                <a:spcPct val="100000"/>
              </a:lnSpc>
              <a:spcBef>
                <a:spcPts val="480"/>
              </a:spcBef>
              <a:spcAft>
                <a:spcPts val="600"/>
              </a:spcAft>
              <a:buClrTx/>
              <a:buSzTx/>
              <a:buFontTx/>
              <a:buAutoNum type="arabicParenR"/>
              <a:tabLst/>
              <a:defRPr/>
            </a:pPr>
            <a:r>
              <a:rPr lang="en-US" baseline="0" dirty="0" smtClean="0"/>
              <a:t>Amy needs to stop expecting perfection from her employees</a:t>
            </a:r>
          </a:p>
          <a:p>
            <a:pPr marL="228600" marR="0" indent="-228600" algn="l" defTabSz="914400" rtl="0" eaLnBrk="1" fontAlgn="auto" latinLnBrk="0" hangingPunct="1">
              <a:lnSpc>
                <a:spcPct val="100000"/>
              </a:lnSpc>
              <a:spcBef>
                <a:spcPts val="480"/>
              </a:spcBef>
              <a:spcAft>
                <a:spcPts val="600"/>
              </a:spcAft>
              <a:buClrTx/>
              <a:buSzTx/>
              <a:buFontTx/>
              <a:buAutoNum type="arabicParenR"/>
              <a:tabLst/>
              <a:defRPr/>
            </a:pPr>
            <a:r>
              <a:rPr lang="en-US" baseline="0" dirty="0" smtClean="0"/>
              <a:t>Amy should give Pablo training in problem-solving techniques</a:t>
            </a: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3)</a:t>
            </a:r>
            <a:r>
              <a:rPr lang="en-US" baseline="0" dirty="0" smtClean="0"/>
              <a:t> Amy should have a discussion with Pablo about rebalancing his workload, and steps he needs to follow before taking on additional work</a:t>
            </a:r>
          </a:p>
          <a:p>
            <a:pPr marL="0" marR="0" indent="0" algn="l" defTabSz="914400" rtl="0" eaLnBrk="1" fontAlgn="auto" latinLnBrk="0" hangingPunct="1">
              <a:lnSpc>
                <a:spcPct val="100000"/>
              </a:lnSpc>
              <a:spcBef>
                <a:spcPts val="480"/>
              </a:spcBef>
              <a:spcAft>
                <a:spcPts val="600"/>
              </a:spcAft>
              <a:buClrTx/>
              <a:buSzTx/>
              <a:buFontTx/>
              <a:buNone/>
              <a:tabLst/>
              <a:defRPr/>
            </a:pPr>
            <a:r>
              <a:rPr lang="en-US" baseline="0" dirty="0" smtClean="0"/>
              <a:t>4) Amy should give Pablo better direction on what she expects from him</a:t>
            </a: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[mouse click]</a:t>
            </a:r>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Answer:</a:t>
            </a:r>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#3</a:t>
            </a:r>
            <a:r>
              <a:rPr lang="en-US" baseline="0" dirty="0" smtClean="0"/>
              <a:t> – Amy should have a discussion with Pablo about rebalancing his workload, and steps he needs to follow before taking on additional work</a:t>
            </a:r>
            <a:endParaRPr lang="en-US" b="0" dirty="0" smtClean="0">
              <a:latin typeface="Arial" pitchFamily="34" charset="0"/>
              <a:cs typeface="Arial" pitchFamily="34" charset="0"/>
            </a:endParaRPr>
          </a:p>
          <a:p>
            <a:pPr marL="0" marR="0" indent="0" algn="l" defTabSz="914400" rtl="0" eaLnBrk="1" fontAlgn="auto" latinLnBrk="0" hangingPunct="1">
              <a:lnSpc>
                <a:spcPct val="100000"/>
              </a:lnSpc>
              <a:spcBef>
                <a:spcPts val="480"/>
              </a:spcBef>
              <a:spcAft>
                <a:spcPts val="600"/>
              </a:spcAft>
              <a:buClrTx/>
              <a:buSzTx/>
              <a:buFontTx/>
              <a:buNone/>
              <a:tabLst/>
              <a:defRPr/>
            </a:pP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sz="1400" b="0" dirty="0" smtClean="0"/>
              <a:t>[Let</a:t>
            </a:r>
            <a:r>
              <a:rPr lang="en-US" sz="1400" b="0" baseline="0" dirty="0" smtClean="0"/>
              <a:t> the groups/individuals respond with why/why not the correct answer before clicking for pop-ups and reviewing answers below]</a:t>
            </a:r>
            <a:endParaRPr lang="en-US" sz="1400"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r>
              <a:rPr lang="en-US" b="0" dirty="0" smtClean="0"/>
              <a:t>Read the question</a:t>
            </a:r>
          </a:p>
          <a:p>
            <a:r>
              <a:rPr lang="en-US" b="0" dirty="0" smtClean="0"/>
              <a:t>Potential answers appear on mouse click  </a:t>
            </a:r>
          </a:p>
          <a:p>
            <a:r>
              <a:rPr lang="en-US" b="0" dirty="0" smtClean="0"/>
              <a:t>Answer appears on mouse click</a:t>
            </a:r>
          </a:p>
          <a:p>
            <a:endParaRPr lang="en-US" b="0" dirty="0" smtClean="0"/>
          </a:p>
          <a:p>
            <a:r>
              <a:rPr lang="en-US" b="1" dirty="0" smtClean="0"/>
              <a:t>Say:  </a:t>
            </a:r>
            <a:r>
              <a:rPr lang="en-US" b="0" dirty="0" smtClean="0"/>
              <a:t>Case Study B – Question 1.  Rico’s direct report, Molly, has fallen behind with a task Rico delegated.  The deadline for the task is approaching, and Rico needs the results urgently.  He decides to talk to her to see if they can get the task back on tract.  Help Rico to solve the problem.  What should Rico</a:t>
            </a:r>
            <a:r>
              <a:rPr lang="en-US" b="0" baseline="0" dirty="0" smtClean="0"/>
              <a:t> say to Molly to help him figure out the problem?</a:t>
            </a:r>
          </a:p>
          <a:p>
            <a:r>
              <a:rPr lang="en-US" b="0" dirty="0" smtClean="0"/>
              <a:t>[mouse</a:t>
            </a:r>
            <a:r>
              <a:rPr lang="en-US" b="0" baseline="0" dirty="0" smtClean="0"/>
              <a:t> click]</a:t>
            </a:r>
            <a:endParaRPr lang="en-US" b="0"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Choose the best option.</a:t>
            </a:r>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1)</a:t>
            </a:r>
            <a:r>
              <a:rPr lang="en-US" baseline="0" dirty="0" smtClean="0"/>
              <a:t> “I’m very disappointed that you’re so far behind, Molly.  I think you need to try a little harder to stay on schedule.”</a:t>
            </a: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2)</a:t>
            </a:r>
            <a:r>
              <a:rPr lang="en-US" baseline="0" dirty="0" smtClean="0"/>
              <a:t> “Would you like me to pass this task on to someone else, Molly?”</a:t>
            </a: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3)</a:t>
            </a:r>
            <a:r>
              <a:rPr lang="en-US" baseline="0" dirty="0" smtClean="0"/>
              <a:t> “Molly, something’s gone wrong with this task.  Who’s at fault here?”</a:t>
            </a:r>
          </a:p>
          <a:p>
            <a:pPr marL="0" marR="0" indent="0" algn="l" defTabSz="914400" rtl="0" eaLnBrk="1" fontAlgn="auto" latinLnBrk="0" hangingPunct="1">
              <a:lnSpc>
                <a:spcPct val="100000"/>
              </a:lnSpc>
              <a:spcBef>
                <a:spcPts val="480"/>
              </a:spcBef>
              <a:spcAft>
                <a:spcPts val="600"/>
              </a:spcAft>
              <a:buClrTx/>
              <a:buSzTx/>
              <a:buFontTx/>
              <a:buNone/>
              <a:tabLst/>
              <a:defRPr/>
            </a:pPr>
            <a:r>
              <a:rPr lang="en-US" baseline="0" dirty="0" smtClean="0"/>
              <a:t>4) “Let’s talk about your progress with this task, Molly.  Do you feel like you have everything you need?”</a:t>
            </a: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[mouse click]</a:t>
            </a:r>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Answer:</a:t>
            </a:r>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#4</a:t>
            </a:r>
            <a:r>
              <a:rPr lang="en-US" baseline="0" dirty="0" smtClean="0"/>
              <a:t> – “</a:t>
            </a:r>
            <a:r>
              <a:rPr lang="en-US" sz="1400" b="0" baseline="0" dirty="0" smtClean="0"/>
              <a:t>Let’s talk about your progress with this task, Molly.  Do you feel like you have everything you need?”</a:t>
            </a:r>
            <a:endParaRPr lang="en-US" b="0" dirty="0" smtClean="0">
              <a:latin typeface="Arial" pitchFamily="34" charset="0"/>
              <a:cs typeface="Arial" pitchFamily="34" charset="0"/>
            </a:endParaRPr>
          </a:p>
          <a:p>
            <a:pPr marL="0" marR="0" indent="0" algn="l" defTabSz="914400" rtl="0" eaLnBrk="1" fontAlgn="auto" latinLnBrk="0" hangingPunct="1">
              <a:lnSpc>
                <a:spcPct val="100000"/>
              </a:lnSpc>
              <a:spcBef>
                <a:spcPts val="480"/>
              </a:spcBef>
              <a:spcAft>
                <a:spcPts val="600"/>
              </a:spcAft>
              <a:buClrTx/>
              <a:buSzTx/>
              <a:buFontTx/>
              <a:buNone/>
              <a:tabLst/>
              <a:defRPr/>
            </a:pP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sz="1400" b="0" dirty="0" smtClean="0"/>
              <a:t>[Let</a:t>
            </a:r>
            <a:r>
              <a:rPr lang="en-US" sz="1400" b="0" baseline="0" dirty="0" smtClean="0"/>
              <a:t> the groups/individuals respond with why/why not the correct answer before clicking for pop-ups and reviewing answers below]</a:t>
            </a:r>
            <a:endParaRPr lang="en-US" sz="1400"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r>
              <a:rPr lang="en-US" b="0" dirty="0" smtClean="0"/>
              <a:t>Read the question</a:t>
            </a:r>
          </a:p>
          <a:p>
            <a:r>
              <a:rPr lang="en-US" b="0" dirty="0" smtClean="0"/>
              <a:t>Potential answers appear on mouse click  </a:t>
            </a:r>
          </a:p>
          <a:p>
            <a:r>
              <a:rPr lang="en-US" b="0" dirty="0" smtClean="0"/>
              <a:t>Answer appears on mouse click</a:t>
            </a:r>
          </a:p>
          <a:p>
            <a:endParaRPr lang="en-US" b="0" dirty="0" smtClean="0"/>
          </a:p>
          <a:p>
            <a:r>
              <a:rPr lang="en-US" b="1" dirty="0" smtClean="0"/>
              <a:t>Say:  </a:t>
            </a:r>
            <a:r>
              <a:rPr lang="en-US" b="0" dirty="0" smtClean="0"/>
              <a:t>Case Study B – Question 2.  Molly explains</a:t>
            </a:r>
            <a:r>
              <a:rPr lang="en-US" b="0" baseline="0" dirty="0" smtClean="0"/>
              <a:t> that she’s been working on two tasks Rico assigned her.  She thought that the other one seemed more important, so she completed it first.  What is the most likely problem behind the task’s failure?</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[mouse</a:t>
            </a:r>
            <a:r>
              <a:rPr lang="en-US" b="0" baseline="0" dirty="0" smtClean="0"/>
              <a:t> click]</a:t>
            </a:r>
            <a:endParaRPr lang="en-US" b="0"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Choose the best option.</a:t>
            </a:r>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1)</a:t>
            </a:r>
            <a:r>
              <a:rPr lang="en-US" baseline="0" dirty="0" smtClean="0"/>
              <a:t> Molly has problems making decisions effectively</a:t>
            </a: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2)</a:t>
            </a:r>
            <a:r>
              <a:rPr lang="en-US" baseline="0" dirty="0" smtClean="0"/>
              <a:t> Molly doesn’t have sufficient motivation to get all her work done</a:t>
            </a: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3)</a:t>
            </a:r>
            <a:r>
              <a:rPr lang="en-US" baseline="0" dirty="0" smtClean="0"/>
              <a:t> Molly needs to learn better time management skills</a:t>
            </a:r>
          </a:p>
          <a:p>
            <a:pPr marL="0" marR="0" indent="0" algn="l" defTabSz="914400" rtl="0" eaLnBrk="1" fontAlgn="auto" latinLnBrk="0" hangingPunct="1">
              <a:lnSpc>
                <a:spcPct val="100000"/>
              </a:lnSpc>
              <a:spcBef>
                <a:spcPts val="480"/>
              </a:spcBef>
              <a:spcAft>
                <a:spcPts val="600"/>
              </a:spcAft>
              <a:buClrTx/>
              <a:buSzTx/>
              <a:buFontTx/>
              <a:buNone/>
              <a:tabLst/>
              <a:defRPr/>
            </a:pPr>
            <a:r>
              <a:rPr lang="en-US" baseline="0" dirty="0" smtClean="0"/>
              <a:t>4) Rico didn’t give Molly clear enough direction on what he expected from her</a:t>
            </a: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[mouse click]</a:t>
            </a:r>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Answer:</a:t>
            </a:r>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#4</a:t>
            </a:r>
            <a:r>
              <a:rPr lang="en-US" baseline="0" dirty="0" smtClean="0"/>
              <a:t> – </a:t>
            </a:r>
            <a:r>
              <a:rPr lang="en-US" sz="1400" b="0" baseline="0" dirty="0" smtClean="0"/>
              <a:t>Rico didn’t give Molly clear enough direction on what he expected from her</a:t>
            </a:r>
            <a:endParaRPr lang="en-US" b="0" dirty="0" smtClean="0">
              <a:latin typeface="Arial" pitchFamily="34" charset="0"/>
              <a:cs typeface="Arial" pitchFamily="34" charset="0"/>
            </a:endParaRPr>
          </a:p>
          <a:p>
            <a:pPr marL="0" marR="0" indent="0" algn="l" defTabSz="914400" rtl="0" eaLnBrk="1" fontAlgn="auto" latinLnBrk="0" hangingPunct="1">
              <a:lnSpc>
                <a:spcPct val="100000"/>
              </a:lnSpc>
              <a:spcBef>
                <a:spcPts val="480"/>
              </a:spcBef>
              <a:spcAft>
                <a:spcPts val="600"/>
              </a:spcAft>
              <a:buClrTx/>
              <a:buSzTx/>
              <a:buFontTx/>
              <a:buNone/>
              <a:tabLst/>
              <a:defRPr/>
            </a:pP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sz="1400" b="0" dirty="0" smtClean="0"/>
              <a:t>[Let</a:t>
            </a:r>
            <a:r>
              <a:rPr lang="en-US" sz="1400" b="0" baseline="0" dirty="0" smtClean="0"/>
              <a:t> the groups/individuals respond with why/why not the correct answer before clicking for pop-ups and reviewing answers below]</a:t>
            </a:r>
            <a:endParaRPr lang="en-US" sz="1400"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r>
              <a:rPr lang="en-US" b="0" dirty="0" smtClean="0"/>
              <a:t>Read the question</a:t>
            </a:r>
          </a:p>
          <a:p>
            <a:r>
              <a:rPr lang="en-US" b="0" dirty="0" smtClean="0"/>
              <a:t>Potential answers appear on mouse click  </a:t>
            </a:r>
          </a:p>
          <a:p>
            <a:r>
              <a:rPr lang="en-US" b="0" dirty="0" smtClean="0"/>
              <a:t>Answer appears on mouse click</a:t>
            </a:r>
          </a:p>
          <a:p>
            <a:endParaRPr lang="en-US" b="0" dirty="0" smtClean="0"/>
          </a:p>
          <a:p>
            <a:r>
              <a:rPr lang="en-US" b="1" dirty="0" smtClean="0"/>
              <a:t>Say</a:t>
            </a:r>
            <a:r>
              <a:rPr lang="en-US" b="0" dirty="0" smtClean="0"/>
              <a:t>:  Case Study B – Question 3.  What action should Rico take to prevent this problem in the future?</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[mouse</a:t>
            </a:r>
            <a:r>
              <a:rPr lang="en-US" b="0" baseline="0" dirty="0" smtClean="0"/>
              <a:t> click]</a:t>
            </a:r>
            <a:endParaRPr lang="en-US" b="0"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Choose the best option.</a:t>
            </a:r>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1)</a:t>
            </a:r>
            <a:r>
              <a:rPr lang="en-US" baseline="0" dirty="0" smtClean="0"/>
              <a:t> Rico should make sure he provides priority levels and clear instructions when delegating</a:t>
            </a: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2)</a:t>
            </a:r>
            <a:r>
              <a:rPr lang="en-US" baseline="0" dirty="0" smtClean="0"/>
              <a:t> Rico should help Molly to improve her confidence by giving positive feedback</a:t>
            </a: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3)</a:t>
            </a:r>
            <a:r>
              <a:rPr lang="en-US" baseline="0" dirty="0" smtClean="0"/>
              <a:t> Rico should offer Molly training in decision-making skills</a:t>
            </a:r>
          </a:p>
          <a:p>
            <a:pPr marL="0" marR="0" indent="0" algn="l" defTabSz="914400" rtl="0" eaLnBrk="1" fontAlgn="auto" latinLnBrk="0" hangingPunct="1">
              <a:lnSpc>
                <a:spcPct val="100000"/>
              </a:lnSpc>
              <a:spcBef>
                <a:spcPts val="480"/>
              </a:spcBef>
              <a:spcAft>
                <a:spcPts val="600"/>
              </a:spcAft>
              <a:buClrTx/>
              <a:buSzTx/>
              <a:buFontTx/>
              <a:buNone/>
              <a:tabLst/>
              <a:defRPr/>
            </a:pPr>
            <a:r>
              <a:rPr lang="en-US" baseline="0" dirty="0" smtClean="0"/>
              <a:t>4) Rico should reassign the task, since Molly’s overcommitted</a:t>
            </a: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[mouse click]</a:t>
            </a:r>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Answer:</a:t>
            </a:r>
          </a:p>
          <a:p>
            <a:pPr marL="0" marR="0" indent="0" algn="l" defTabSz="914400" rtl="0" eaLnBrk="1" fontAlgn="auto" latinLnBrk="0" hangingPunct="1">
              <a:lnSpc>
                <a:spcPct val="100000"/>
              </a:lnSpc>
              <a:spcBef>
                <a:spcPts val="480"/>
              </a:spcBef>
              <a:spcAft>
                <a:spcPts val="600"/>
              </a:spcAft>
              <a:buClrTx/>
              <a:buSzTx/>
              <a:buFontTx/>
              <a:buNone/>
              <a:tabLst/>
              <a:defRPr/>
            </a:pPr>
            <a:r>
              <a:rPr lang="en-US" dirty="0" smtClean="0"/>
              <a:t>#1</a:t>
            </a:r>
            <a:r>
              <a:rPr lang="en-US" baseline="0" dirty="0" smtClean="0"/>
              <a:t> – </a:t>
            </a:r>
            <a:r>
              <a:rPr lang="en-US" sz="1400" b="0" baseline="0" dirty="0" smtClean="0"/>
              <a:t>Rico should make sure he provides priority levels and clear instructions when delegating</a:t>
            </a:r>
            <a:endParaRPr lang="en-US" b="0" dirty="0" smtClean="0">
              <a:latin typeface="Arial" pitchFamily="34" charset="0"/>
              <a:cs typeface="Arial" pitchFamily="34" charset="0"/>
            </a:endParaRPr>
          </a:p>
          <a:p>
            <a:pPr marL="0" marR="0" indent="0" algn="l" defTabSz="914400" rtl="0" eaLnBrk="1" fontAlgn="auto" latinLnBrk="0" hangingPunct="1">
              <a:lnSpc>
                <a:spcPct val="100000"/>
              </a:lnSpc>
              <a:spcBef>
                <a:spcPts val="480"/>
              </a:spcBef>
              <a:spcAft>
                <a:spcPts val="600"/>
              </a:spcAft>
              <a:buClrTx/>
              <a:buSzTx/>
              <a:buFontTx/>
              <a:buNone/>
              <a:tabLst/>
              <a:defRPr/>
            </a:pPr>
            <a:endParaRPr lang="en-US" dirty="0" smtClean="0"/>
          </a:p>
          <a:p>
            <a:pPr marL="0" marR="0" indent="0" algn="l" defTabSz="914400" rtl="0" eaLnBrk="1" fontAlgn="auto" latinLnBrk="0" hangingPunct="1">
              <a:lnSpc>
                <a:spcPct val="100000"/>
              </a:lnSpc>
              <a:spcBef>
                <a:spcPts val="480"/>
              </a:spcBef>
              <a:spcAft>
                <a:spcPts val="600"/>
              </a:spcAft>
              <a:buClrTx/>
              <a:buSzTx/>
              <a:buFontTx/>
              <a:buNone/>
              <a:tabLst/>
              <a:defRPr/>
            </a:pPr>
            <a:r>
              <a:rPr lang="en-US" sz="1400" b="0" dirty="0" smtClean="0"/>
              <a:t>[Let</a:t>
            </a:r>
            <a:r>
              <a:rPr lang="en-US" sz="1400" b="0" baseline="0" dirty="0" smtClean="0"/>
              <a:t> the groups/individuals respond with why/why not the correct answer before clicking for pop-ups and reviewing answers below]</a:t>
            </a:r>
            <a:endParaRPr lang="en-US" sz="1400"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r>
              <a:rPr lang="en-US" b="0" dirty="0" smtClean="0"/>
              <a:t>Ask each participant to think of one</a:t>
            </a:r>
            <a:r>
              <a:rPr lang="en-US" b="0" baseline="0" dirty="0" smtClean="0"/>
              <a:t> assignment that they can delegate to one of their employees.  Each participant will have the opportunity to role play Delegating an assignment.  They will have the opportunity to play 3 different roles; Delegator, Employee and Observer.</a:t>
            </a:r>
            <a:endParaRPr lang="en-US" b="0" dirty="0" smtClean="0"/>
          </a:p>
          <a:p>
            <a:endParaRPr lang="en-US" b="0" dirty="0" smtClean="0"/>
          </a:p>
          <a:p>
            <a:r>
              <a:rPr lang="en-US" b="1" dirty="0" smtClean="0"/>
              <a:t>Say:  </a:t>
            </a:r>
            <a:r>
              <a:rPr lang="en-US" b="0" dirty="0" smtClean="0"/>
              <a:t>We will now break into groups of three for an exercise.</a:t>
            </a:r>
            <a:r>
              <a:rPr lang="en-US" b="0" baseline="0" dirty="0" smtClean="0"/>
              <a:t>  This exercise will reinforce our learning, and help prepare us as we Delegate an assignment to a member of our team.  We will work in groups of three, and practice Delegation with three different roles.  Those roles will be the “Delegator”, the “Employee” and the “Observer” and each round will last approximately 10 minutes.</a:t>
            </a:r>
          </a:p>
          <a:p>
            <a:endParaRPr lang="en-US" b="0" baseline="0" dirty="0" smtClean="0"/>
          </a:p>
          <a:p>
            <a:r>
              <a:rPr lang="en-US" b="0" baseline="0" dirty="0" smtClean="0"/>
              <a:t>The details for each round are as follows:</a:t>
            </a:r>
          </a:p>
          <a:p>
            <a:endParaRPr lang="en-US" b="0" baseline="0" dirty="0" smtClean="0"/>
          </a:p>
          <a:p>
            <a:pPr marL="228600" indent="-228600">
              <a:buAutoNum type="arabicPeriod"/>
            </a:pPr>
            <a:r>
              <a:rPr lang="en-US" b="0" baseline="0" dirty="0" smtClean="0"/>
              <a:t>The “Delegator” will summarize the assignment to their group.  They will describe the assignment and what outcome needs to take place. This portion of the exercise will last approximately 2 minutes.  </a:t>
            </a:r>
          </a:p>
          <a:p>
            <a:pPr marL="228600" indent="-228600">
              <a:buAutoNum type="arabicPeriod"/>
            </a:pPr>
            <a:r>
              <a:rPr lang="en-US" b="0" baseline="0" dirty="0" smtClean="0"/>
              <a:t>The “Delegator” will then explain the assignment to the “Employee”.  The “Delegator” will explain the details of the assignment, the expectations of the assignment and what the goal or success of the assignment looks like.  This step will last approximately 4 minutes.  </a:t>
            </a:r>
          </a:p>
          <a:p>
            <a:pPr marL="228600" indent="-228600">
              <a:buAutoNum type="arabicPeriod"/>
            </a:pPr>
            <a:r>
              <a:rPr lang="en-US" b="0" baseline="0" dirty="0" smtClean="0"/>
              <a:t>While the “Delegator” and “Employee” are discussing the assignment, the “Observer” will be filling out the “Observer Worksheet”.  Once complete, the “Observer” will review the results of the “Delegator” and “Employee” interaction as captured in the “Observer Worksheet”.  This step will last approximately 4 minutes.</a:t>
            </a:r>
          </a:p>
          <a:p>
            <a:pPr marL="228600" indent="-228600">
              <a:buAutoNum type="arabicPeriod"/>
            </a:pPr>
            <a:endParaRPr lang="en-US" b="0" baseline="0" dirty="0" smtClean="0"/>
          </a:p>
          <a:p>
            <a:pPr marL="228600" indent="-228600">
              <a:buNone/>
            </a:pPr>
            <a:r>
              <a:rPr lang="en-US" b="0" baseline="0" dirty="0" smtClean="0"/>
              <a:t>Once that round is complete, the group will switch roles so that all roles are covered.</a:t>
            </a:r>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r>
              <a:rPr lang="en-US" b="0" dirty="0" smtClean="0"/>
              <a:t>The Delegation Observer Worksheet is utilized in the preceding exercise.  In the “Observer” role, the participant is asked to watch the interaction between the “Delegator” and the “Employee”. </a:t>
            </a:r>
            <a:r>
              <a:rPr lang="en-US" b="0" baseline="0" dirty="0" smtClean="0"/>
              <a:t> After the interaction is complete, the “Observer” will share their worksheet with their group.  The “Observer” will provide comments on what the “Delegator” did correctly, as well as where opportunities for improvement exist.</a:t>
            </a:r>
            <a:endParaRPr lang="en-US" b="0"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Say:  </a:t>
            </a:r>
            <a:r>
              <a:rPr lang="en-US" b="0" dirty="0" smtClean="0"/>
              <a:t>Review</a:t>
            </a:r>
          </a:p>
        </p:txBody>
      </p:sp>
      <p:sp>
        <p:nvSpPr>
          <p:cNvPr id="4" name="Slide Number Placeholder 3"/>
          <p:cNvSpPr>
            <a:spLocks noGrp="1"/>
          </p:cNvSpPr>
          <p:nvPr>
            <p:ph type="sldNum" sz="quarter" idx="10"/>
          </p:nvPr>
        </p:nvSpPr>
        <p:spPr/>
        <p:txBody>
          <a:bodyPr/>
          <a:lstStyle/>
          <a:p>
            <a:fld id="{52B9CA2E-DE30-4197-9497-66186EF98727}" type="slidenum">
              <a:rPr lang="en-US" smtClean="0"/>
              <a:pPr/>
              <a:t>57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  </a:t>
            </a:r>
            <a:r>
              <a:rPr lang="en-US" baseline="0" dirty="0" smtClean="0"/>
              <a:t>Click for 2 to show; click for subsequent objectives</a:t>
            </a:r>
          </a:p>
          <a:p>
            <a:endParaRPr lang="en-US" b="0" dirty="0" smtClean="0"/>
          </a:p>
          <a:p>
            <a:r>
              <a:rPr lang="en-US" b="1" baseline="0" dirty="0" smtClean="0"/>
              <a:t>Say:</a:t>
            </a:r>
          </a:p>
          <a:p>
            <a:r>
              <a:rPr lang="en-US" baseline="0" dirty="0" smtClean="0"/>
              <a:t>At the beginning of the Delegation module we listed our objectives.  Let’s review how we met them</a:t>
            </a:r>
          </a:p>
          <a:p>
            <a:pPr marL="228600" marR="0" indent="-228600" algn="l" defTabSz="914400" rtl="0" eaLnBrk="1" fontAlgn="auto" latinLnBrk="0" hangingPunct="1">
              <a:lnSpc>
                <a:spcPct val="100000"/>
              </a:lnSpc>
              <a:spcBef>
                <a:spcPts val="0"/>
              </a:spcBef>
              <a:spcAft>
                <a:spcPts val="0"/>
              </a:spcAft>
              <a:buClrTx/>
              <a:buSzTx/>
              <a:buFont typeface="+mj-lt"/>
              <a:buAutoNum type="arabicParenR"/>
              <a:tabLst/>
              <a:defRPr/>
            </a:pPr>
            <a:r>
              <a:rPr lang="en-US" baseline="0" dirty="0" smtClean="0"/>
              <a:t>Explain the purpose and benefits</a:t>
            </a:r>
          </a:p>
          <a:p>
            <a:pPr marL="685800" marR="0" lvl="1"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We have identified what Delegation is and is not, as well as its purpose and benefits to both the leader and the employee  </a:t>
            </a:r>
          </a:p>
          <a:p>
            <a:pPr marL="228600" marR="0" lvl="1" indent="-228600" algn="l" defTabSz="914400" rtl="0" eaLnBrk="1" fontAlgn="auto" latinLnBrk="0" hangingPunct="1">
              <a:lnSpc>
                <a:spcPct val="100000"/>
              </a:lnSpc>
              <a:spcBef>
                <a:spcPts val="0"/>
              </a:spcBef>
              <a:spcAft>
                <a:spcPts val="0"/>
              </a:spcAft>
              <a:buClrTx/>
              <a:buSzTx/>
              <a:buFont typeface="+mj-lt"/>
              <a:buAutoNum type="arabicParenR" startAt="2"/>
              <a:tabLst/>
              <a:defRPr/>
            </a:pPr>
            <a:r>
              <a:rPr lang="en-US" baseline="0" dirty="0" smtClean="0"/>
              <a:t>Recognize when to use</a:t>
            </a:r>
          </a:p>
          <a:p>
            <a:pPr marL="685800" marR="0" lvl="2"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We have discussed the signs that show us that Delegation is needed.  We identified what tasks are appropriate to be Delegated, as well as tasks that are not</a:t>
            </a:r>
          </a:p>
          <a:p>
            <a:pPr marL="228600" indent="-228600">
              <a:buFont typeface="+mj-lt"/>
              <a:buAutoNum type="arabicParenR" startAt="3"/>
            </a:pPr>
            <a:r>
              <a:rPr lang="en-US" baseline="0" dirty="0" smtClean="0"/>
              <a:t>Identify related attitudes and skills</a:t>
            </a:r>
          </a:p>
          <a:p>
            <a:pPr marL="685800" lvl="1" indent="-228600">
              <a:buFontTx/>
              <a:buNone/>
            </a:pPr>
            <a:r>
              <a:rPr lang="en-US" baseline="0" dirty="0" smtClean="0"/>
              <a:t>We have recognized ways to achieve balanced Delegation through coaching and trust</a:t>
            </a:r>
          </a:p>
          <a:p>
            <a:pPr marL="228600" indent="-228600">
              <a:buFont typeface="+mj-lt"/>
              <a:buAutoNum type="arabicParenR" startAt="3"/>
            </a:pPr>
            <a:r>
              <a:rPr lang="en-US" baseline="0" dirty="0" smtClean="0"/>
              <a:t>Discuss common issues and mistakes</a:t>
            </a:r>
          </a:p>
          <a:p>
            <a:pPr marL="685800" lvl="1" indent="-228600">
              <a:buFontTx/>
              <a:buNone/>
            </a:pPr>
            <a:r>
              <a:rPr lang="en-US" baseline="0" dirty="0" smtClean="0"/>
              <a:t>We discussed the various reasons why leaders hesitate to Delegate.  We also discussed common Delegation issues and how to correct employee deficiencies</a:t>
            </a:r>
          </a:p>
          <a:p>
            <a:pPr marL="228600" lvl="0" indent="-228600">
              <a:buFontTx/>
              <a:buAutoNum type="arabicParenR" startAt="5"/>
            </a:pPr>
            <a:r>
              <a:rPr lang="en-US" baseline="0" dirty="0" smtClean="0"/>
              <a:t>Apply effective techniques</a:t>
            </a:r>
          </a:p>
          <a:p>
            <a:pPr marL="685800" lvl="1" indent="-228600">
              <a:buFontTx/>
              <a:buNone/>
            </a:pPr>
            <a:r>
              <a:rPr lang="en-US" baseline="0" dirty="0" smtClean="0"/>
              <a:t>We described Delegation techniques, which included the three step process; Preparation, Communication and Follow Through</a:t>
            </a:r>
          </a:p>
          <a:p>
            <a:pPr marL="685800" lvl="1" indent="-228600">
              <a:buFontTx/>
              <a:buNone/>
            </a:pPr>
            <a:endParaRPr lang="en-US" baseline="0" dirty="0" smtClean="0"/>
          </a:p>
          <a:p>
            <a:r>
              <a:rPr lang="en-US" baseline="0" dirty="0" smtClean="0"/>
              <a:t>Anything we missed?  Anything you want to add?  Any question on the material we covered today?</a:t>
            </a:r>
          </a:p>
          <a:p>
            <a:r>
              <a:rPr lang="en-US" baseline="0" dirty="0" smtClean="0"/>
              <a:t>[listen while group provides answers]</a:t>
            </a:r>
          </a:p>
          <a:p>
            <a:pPr marL="685800" lvl="1" indent="-228600">
              <a:buFontTx/>
              <a:buNone/>
            </a:pPr>
            <a:endParaRPr lang="en-US" baseline="0" dirty="0" smtClean="0"/>
          </a:p>
          <a:p>
            <a:pPr marL="228600" indent="-228600">
              <a:buFontTx/>
              <a:buNone/>
            </a:pPr>
            <a:endParaRPr lang="en-US" baseline="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58</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E4EE08-7334-4713-9132-93581461FA25}" type="slidenum">
              <a:rPr lang="en-US">
                <a:solidFill>
                  <a:prstClr val="black"/>
                </a:solidFill>
              </a:rPr>
              <a:pPr/>
              <a:t>59</a:t>
            </a:fld>
            <a:endParaRPr lang="en-US" dirty="0">
              <a:solidFill>
                <a:prstClr val="black"/>
              </a:solidFill>
            </a:endParaRPr>
          </a:p>
        </p:txBody>
      </p:sp>
      <p:sp>
        <p:nvSpPr>
          <p:cNvPr id="336898" name="Rectangle 2"/>
          <p:cNvSpPr>
            <a:spLocks noGrp="1" noRot="1" noChangeAspect="1" noChangeArrowheads="1" noTextEdit="1"/>
          </p:cNvSpPr>
          <p:nvPr>
            <p:ph type="sldImg"/>
          </p:nvPr>
        </p:nvSpPr>
        <p:spPr>
          <a:xfrm>
            <a:off x="1167238" y="652729"/>
            <a:ext cx="4599727" cy="3457575"/>
          </a:xfrm>
          <a:solidFill>
            <a:srgbClr val="FFFFFF"/>
          </a:solidFill>
          <a:ln/>
        </p:spPr>
      </p:sp>
      <p:sp>
        <p:nvSpPr>
          <p:cNvPr id="336899" name="Rectangle 3"/>
          <p:cNvSpPr>
            <a:spLocks noGrp="1" noChangeArrowheads="1"/>
          </p:cNvSpPr>
          <p:nvPr>
            <p:ph type="body" idx="1"/>
          </p:nvPr>
        </p:nvSpPr>
        <p:spPr>
          <a:xfrm>
            <a:off x="924980" y="4379911"/>
            <a:ext cx="5084241" cy="4146567"/>
          </a:xfrm>
        </p:spPr>
        <p:txBody>
          <a:bodyPr lIns="91723" tIns="45856" rIns="91723" bIns="45856"/>
          <a:lstStyle/>
          <a:p>
            <a:endParaRPr lang="en-US" b="1"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3 Discussion questions</a:t>
            </a:r>
            <a:r>
              <a:rPr lang="en-US" sz="1200" kern="1200" baseline="0" dirty="0" smtClean="0">
                <a:solidFill>
                  <a:schemeClr val="tx1"/>
                </a:solidFill>
                <a:latin typeface="+mn-lt"/>
                <a:ea typeface="+mn-ea"/>
                <a:cs typeface="+mn-cs"/>
              </a:rPr>
              <a:t> total</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Mouse</a:t>
            </a:r>
            <a:r>
              <a:rPr lang="en-US" sz="1200" kern="1200" baseline="0" dirty="0" smtClean="0">
                <a:solidFill>
                  <a:schemeClr val="tx1"/>
                </a:solidFill>
                <a:latin typeface="+mn-lt"/>
                <a:ea typeface="+mn-ea"/>
                <a:cs typeface="+mn-cs"/>
              </a:rPr>
              <a:t> c</a:t>
            </a:r>
            <a:r>
              <a:rPr lang="en-US" sz="1200" kern="1200" dirty="0" smtClean="0">
                <a:solidFill>
                  <a:schemeClr val="tx1"/>
                </a:solidFill>
                <a:latin typeface="+mn-lt"/>
                <a:ea typeface="+mn-ea"/>
                <a:cs typeface="+mn-cs"/>
              </a:rPr>
              <a:t>lick to have the first </a:t>
            </a:r>
            <a:r>
              <a:rPr lang="en-US" sz="1200" kern="1200" baseline="0" dirty="0" smtClean="0">
                <a:solidFill>
                  <a:schemeClr val="tx1"/>
                </a:solidFill>
                <a:latin typeface="+mn-lt"/>
                <a:ea typeface="+mn-ea"/>
                <a:cs typeface="+mn-cs"/>
              </a:rPr>
              <a:t>discussion question appear, read question, have group discussion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Mouse click for subsequent questions to appear, read questions</a:t>
            </a:r>
            <a:r>
              <a:rPr lang="en-US" sz="1200" kern="1200" baseline="0" dirty="0" smtClean="0">
                <a:solidFill>
                  <a:schemeClr val="tx1"/>
                </a:solidFill>
                <a:latin typeface="+mn-lt"/>
                <a:ea typeface="+mn-ea"/>
                <a:cs typeface="+mn-cs"/>
              </a:rPr>
              <a:t>, have group discussion</a:t>
            </a:r>
            <a:endParaRPr lang="en-US" baseline="0" dirty="0" smtClean="0"/>
          </a:p>
          <a:p>
            <a:r>
              <a:rPr lang="en-US" b="0" baseline="0" dirty="0" smtClean="0"/>
              <a:t>Get participants thinking about how Delegation is defined, why it is important and if there is a difference between Delegation and empowerment.</a:t>
            </a:r>
          </a:p>
          <a:p>
            <a:endParaRPr lang="en-US" b="1" dirty="0" smtClean="0"/>
          </a:p>
          <a:p>
            <a:r>
              <a:rPr lang="en-US" b="1" dirty="0" smtClean="0"/>
              <a:t>Say:</a:t>
            </a:r>
            <a:r>
              <a:rPr lang="en-US" b="1" baseline="0" dirty="0" smtClean="0"/>
              <a:t>  </a:t>
            </a:r>
          </a:p>
          <a:p>
            <a:r>
              <a:rPr lang="en-US" b="0" baseline="0" dirty="0" smtClean="0"/>
              <a:t>How do you define Delegation?</a:t>
            </a:r>
          </a:p>
          <a:p>
            <a:r>
              <a:rPr lang="en-US" b="0" baseline="0" dirty="0" smtClean="0"/>
              <a:t>[listen while the group provides answers]</a:t>
            </a:r>
          </a:p>
          <a:p>
            <a:endParaRPr lang="en-US" b="0" baseline="0" dirty="0" smtClean="0"/>
          </a:p>
          <a:p>
            <a:r>
              <a:rPr lang="en-US" b="0" baseline="0" dirty="0" smtClean="0"/>
              <a:t>Why is Delegation important?</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[listen while the group provides answers]</a:t>
            </a:r>
          </a:p>
          <a:p>
            <a:endParaRPr lang="en-US" b="0" baseline="0" dirty="0" smtClean="0"/>
          </a:p>
          <a:p>
            <a:r>
              <a:rPr lang="en-US" b="0" baseline="0" dirty="0" smtClean="0"/>
              <a:t>What is the difference, if any, between Delegation and empowerment?</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[listen while the group provides answers]</a:t>
            </a:r>
          </a:p>
        </p:txBody>
      </p:sp>
      <p:sp>
        <p:nvSpPr>
          <p:cNvPr id="4" name="Slide Number Placeholder 3"/>
          <p:cNvSpPr>
            <a:spLocks noGrp="1"/>
          </p:cNvSpPr>
          <p:nvPr>
            <p:ph type="sldNum" sz="quarter" idx="10"/>
          </p:nvPr>
        </p:nvSpPr>
        <p:spPr/>
        <p:txBody>
          <a:bodyPr/>
          <a:lstStyle/>
          <a:p>
            <a:fld id="{52B9CA2E-DE30-4197-9497-66186EF98727}" type="slidenum">
              <a:rPr lang="en-US" smtClean="0"/>
              <a:pPr/>
              <a:t>6</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60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61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62</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smtClean="0"/>
          </a:p>
        </p:txBody>
      </p:sp>
      <p:sp>
        <p:nvSpPr>
          <p:cNvPr id="4" name="Slide Number Placeholder 3"/>
          <p:cNvSpPr>
            <a:spLocks noGrp="1"/>
          </p:cNvSpPr>
          <p:nvPr>
            <p:ph type="sldNum" sz="quarter" idx="10"/>
          </p:nvPr>
        </p:nvSpPr>
        <p:spPr/>
        <p:txBody>
          <a:bodyPr/>
          <a:lstStyle/>
          <a:p>
            <a:fld id="{52B9CA2E-DE30-4197-9497-66186EF98727}" type="slidenum">
              <a:rPr lang="en-US" smtClean="0"/>
              <a:pPr/>
              <a:t>63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Instructions: </a:t>
            </a:r>
          </a:p>
          <a:p>
            <a:r>
              <a:rPr lang="en-US" baseline="0" dirty="0" smtClean="0"/>
              <a:t>3 definitions each; Delegation and Empowerment</a:t>
            </a:r>
          </a:p>
          <a:p>
            <a:r>
              <a:rPr lang="en-US" baseline="0" dirty="0" smtClean="0"/>
              <a:t>The first definition is visible, read aloud</a:t>
            </a:r>
          </a:p>
          <a:p>
            <a:r>
              <a:rPr lang="en-US" baseline="0" dirty="0" smtClean="0"/>
              <a:t>Mouse click for the second and third definition, read aloud</a:t>
            </a:r>
          </a:p>
          <a:p>
            <a:endParaRPr lang="en-US" b="0" dirty="0" smtClean="0"/>
          </a:p>
          <a:p>
            <a:r>
              <a:rPr lang="en-US" b="1" dirty="0" smtClean="0"/>
              <a:t>Say:  </a:t>
            </a:r>
            <a:r>
              <a:rPr lang="en-US" b="0" dirty="0" smtClean="0"/>
              <a:t>It is often helpful to start out with a formal definition.  </a:t>
            </a:r>
          </a:p>
          <a:p>
            <a:r>
              <a:rPr lang="en-US" b="0" dirty="0" smtClean="0"/>
              <a:t>This first definition</a:t>
            </a:r>
            <a:r>
              <a:rPr lang="en-US" b="0" baseline="0" dirty="0" smtClean="0"/>
              <a:t> comes from Merriam-Webster “A group of persons chosen to represent others</a:t>
            </a:r>
            <a:r>
              <a:rPr lang="en-US" dirty="0" smtClean="0"/>
              <a:t>”</a:t>
            </a:r>
            <a:r>
              <a:rPr lang="en-US" sz="1050" baseline="60000" dirty="0" smtClean="0"/>
              <a:t> </a:t>
            </a:r>
            <a:endParaRPr lang="en-US" b="0" baseline="0"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en-US" b="0" baseline="0" dirty="0" smtClean="0"/>
              <a:t>The second definition is from Merriam-Webster </a:t>
            </a:r>
            <a:r>
              <a:rPr lang="en-US" dirty="0" smtClean="0"/>
              <a:t>“The</a:t>
            </a:r>
            <a:r>
              <a:rPr lang="en-US" baseline="0" dirty="0" smtClean="0"/>
              <a:t> act of empowering to act for another</a:t>
            </a:r>
            <a:r>
              <a:rPr lang="en-US" dirty="0" smtClean="0"/>
              <a:t>”</a:t>
            </a:r>
            <a:r>
              <a:rPr lang="en-US" baseline="0" dirty="0" smtClean="0"/>
              <a:t>                      </a:t>
            </a:r>
          </a:p>
          <a:p>
            <a:pPr marL="0" marR="0" lvl="2" indent="0" algn="l" defTabSz="914400" rtl="0" eaLnBrk="1" fontAlgn="auto" latinLnBrk="0" hangingPunct="1">
              <a:lnSpc>
                <a:spcPct val="100000"/>
              </a:lnSpc>
              <a:spcBef>
                <a:spcPts val="0"/>
              </a:spcBef>
              <a:spcAft>
                <a:spcPts val="0"/>
              </a:spcAft>
              <a:buClrTx/>
              <a:buSzTx/>
              <a:buFontTx/>
              <a:buNone/>
              <a:tabLst/>
              <a:defRPr/>
            </a:pPr>
            <a:r>
              <a:rPr lang="en-US" sz="1400" baseline="0" dirty="0" smtClean="0"/>
              <a:t>The third definition comes from Dictionary.com “A person or group chosen to represent another or others”</a:t>
            </a:r>
            <a:endParaRPr lang="en-US" sz="1400" baseline="60000" dirty="0" smtClean="0"/>
          </a:p>
          <a:p>
            <a:endParaRPr lang="en-US" b="0" dirty="0" smtClean="0"/>
          </a:p>
          <a:p>
            <a:r>
              <a:rPr lang="en-US" b="0" dirty="0" smtClean="0"/>
              <a:t>Does one of</a:t>
            </a:r>
            <a:r>
              <a:rPr lang="en-US" b="0" baseline="0" dirty="0" smtClean="0"/>
              <a:t> these definitions appeal to you more than the other?</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[listen while the group provides answers]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Is there another definition you prefer?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r>
              <a:rPr lang="en-US" b="0" dirty="0" smtClean="0"/>
              <a:t>Now we</a:t>
            </a:r>
            <a:r>
              <a:rPr lang="en-US" b="0" baseline="0" dirty="0" smtClean="0"/>
              <a:t> will look at the term Empowerment.</a:t>
            </a:r>
            <a:r>
              <a:rPr lang="en-US" b="0" dirty="0" smtClean="0"/>
              <a:t>  </a:t>
            </a:r>
          </a:p>
          <a:p>
            <a:r>
              <a:rPr lang="en-US" b="0" dirty="0" smtClean="0"/>
              <a:t>This first definition</a:t>
            </a:r>
            <a:r>
              <a:rPr lang="en-US" b="0" baseline="0" dirty="0" smtClean="0"/>
              <a:t> comes from Merriam-Webster “To give power to (someone)</a:t>
            </a:r>
            <a:r>
              <a:rPr lang="en-US" dirty="0" smtClean="0"/>
              <a:t>”</a:t>
            </a:r>
            <a:r>
              <a:rPr lang="en-US" sz="1050" baseline="60000" dirty="0" smtClean="0"/>
              <a:t> </a:t>
            </a:r>
            <a:endParaRPr lang="en-US" b="0" baseline="0"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en-US" b="0" baseline="0" dirty="0" smtClean="0"/>
              <a:t>The second definition is from Merriam-Webster </a:t>
            </a:r>
            <a:r>
              <a:rPr lang="en-US" dirty="0" smtClean="0"/>
              <a:t>“To give official authority or legal power to (someone)”</a:t>
            </a:r>
            <a:r>
              <a:rPr lang="en-US" baseline="0" dirty="0" smtClean="0"/>
              <a:t>                      </a:t>
            </a:r>
          </a:p>
          <a:p>
            <a:pPr marL="0" marR="0" lvl="2" indent="0" algn="l" defTabSz="914400" rtl="0" eaLnBrk="1" fontAlgn="auto" latinLnBrk="0" hangingPunct="1">
              <a:lnSpc>
                <a:spcPct val="100000"/>
              </a:lnSpc>
              <a:spcBef>
                <a:spcPts val="0"/>
              </a:spcBef>
              <a:spcAft>
                <a:spcPts val="0"/>
              </a:spcAft>
              <a:buClrTx/>
              <a:buSzTx/>
              <a:buFontTx/>
              <a:buNone/>
              <a:tabLst/>
              <a:defRPr/>
            </a:pPr>
            <a:r>
              <a:rPr lang="en-US" sz="1400" baseline="0" dirty="0" smtClean="0"/>
              <a:t>The third definition comes from Dictionary.com “To give or delegate power or authority to; authorize”</a:t>
            </a:r>
            <a:endParaRPr lang="en-US" sz="1400" baseline="60000" dirty="0" smtClean="0"/>
          </a:p>
          <a:p>
            <a:endParaRPr lang="en-US" b="0" dirty="0" smtClean="0"/>
          </a:p>
          <a:p>
            <a:r>
              <a:rPr lang="en-US" b="0" dirty="0" smtClean="0"/>
              <a:t>Does one of</a:t>
            </a:r>
            <a:r>
              <a:rPr lang="en-US" b="0" baseline="0" dirty="0" smtClean="0"/>
              <a:t> these definitions appeal to you more than the other?</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[listen while the group provides answers]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Is there another definition you prefer?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There is a different between Delegation and empowerment.  Delegation refers to the method of representing another or others.  Empowerment refers to the level of authority that the delegator provides the person that will represent them.  In this course, we will demonstrate the benefits of Delegation and provide techniques for this process.  As you continue to Delegate to your team, you will provide greater levels of authority, which in turn will empower your employees.</a:t>
            </a:r>
          </a:p>
        </p:txBody>
      </p:sp>
      <p:sp>
        <p:nvSpPr>
          <p:cNvPr id="4" name="Slide Number Placeholder 3"/>
          <p:cNvSpPr>
            <a:spLocks noGrp="1"/>
          </p:cNvSpPr>
          <p:nvPr>
            <p:ph type="sldNum" sz="quarter" idx="10"/>
          </p:nvPr>
        </p:nvSpPr>
        <p:spPr/>
        <p:txBody>
          <a:bodyPr/>
          <a:lstStyle/>
          <a:p>
            <a:fld id="{52B9CA2E-DE30-4197-9497-66186EF98727}"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Time:  3 minutes plus discussion time</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Video should be open and ready to go.  You do not need to utilize the sound on the video – it is visual only.</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Show</a:t>
            </a:r>
            <a:r>
              <a:rPr lang="en-US" b="0" baseline="0" dirty="0" smtClean="0"/>
              <a:t> video </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After video - 2 Discussion questions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Mouse</a:t>
            </a:r>
            <a:r>
              <a:rPr lang="en-US" sz="1200" kern="1200" baseline="0" dirty="0" smtClean="0">
                <a:solidFill>
                  <a:schemeClr val="tx1"/>
                </a:solidFill>
                <a:latin typeface="+mn-lt"/>
                <a:ea typeface="+mn-ea"/>
                <a:cs typeface="+mn-cs"/>
              </a:rPr>
              <a:t> c</a:t>
            </a:r>
            <a:r>
              <a:rPr lang="en-US" sz="1200" kern="1200" dirty="0" smtClean="0">
                <a:solidFill>
                  <a:schemeClr val="tx1"/>
                </a:solidFill>
                <a:latin typeface="+mn-lt"/>
                <a:ea typeface="+mn-ea"/>
                <a:cs typeface="+mn-cs"/>
              </a:rPr>
              <a:t>lick to have the first </a:t>
            </a:r>
            <a:r>
              <a:rPr lang="en-US" sz="1200" kern="1200" baseline="0" dirty="0" smtClean="0">
                <a:solidFill>
                  <a:schemeClr val="tx1"/>
                </a:solidFill>
                <a:latin typeface="+mn-lt"/>
                <a:ea typeface="+mn-ea"/>
                <a:cs typeface="+mn-cs"/>
              </a:rPr>
              <a:t>discussion question appear, read question, have group discussion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Mouse</a:t>
            </a:r>
            <a:r>
              <a:rPr lang="en-US" sz="1200" kern="1200" baseline="0" dirty="0" smtClean="0">
                <a:solidFill>
                  <a:schemeClr val="tx1"/>
                </a:solidFill>
                <a:latin typeface="+mn-lt"/>
                <a:ea typeface="+mn-ea"/>
                <a:cs typeface="+mn-cs"/>
              </a:rPr>
              <a:t> c</a:t>
            </a:r>
            <a:r>
              <a:rPr lang="en-US" sz="1200" kern="1200" dirty="0" smtClean="0">
                <a:solidFill>
                  <a:schemeClr val="tx1"/>
                </a:solidFill>
                <a:latin typeface="+mn-lt"/>
                <a:ea typeface="+mn-ea"/>
                <a:cs typeface="+mn-cs"/>
              </a:rPr>
              <a:t>lick to have the second </a:t>
            </a:r>
            <a:r>
              <a:rPr lang="en-US" sz="1200" kern="1200" baseline="0" dirty="0" smtClean="0">
                <a:solidFill>
                  <a:schemeClr val="tx1"/>
                </a:solidFill>
                <a:latin typeface="+mn-lt"/>
                <a:ea typeface="+mn-ea"/>
                <a:cs typeface="+mn-cs"/>
              </a:rPr>
              <a:t>discussion question appear, read question, have group discussion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Video covers: The basics of Delegation and the concept of Delegation with development.  Employees are able to gain valuable skills, knowledge and experience</a:t>
            </a:r>
            <a:endParaRPr lang="en-US" b="0" dirty="0" smtClean="0"/>
          </a:p>
          <a:p>
            <a:endParaRPr lang="en-US" b="1" dirty="0" smtClean="0"/>
          </a:p>
          <a:p>
            <a:r>
              <a:rPr lang="en-US" b="1" dirty="0" smtClean="0"/>
              <a:t>Say: </a:t>
            </a:r>
            <a:r>
              <a:rPr lang="en-US" b="1" baseline="0" dirty="0" smtClean="0"/>
              <a:t> </a:t>
            </a:r>
            <a:r>
              <a:rPr lang="en-US" b="0" baseline="0" dirty="0" smtClean="0"/>
              <a:t>We are going to view a short animated video, and we will have discussion afterward.  </a:t>
            </a:r>
          </a:p>
          <a:p>
            <a:r>
              <a:rPr lang="en-US" b="0" baseline="0" dirty="0" smtClean="0"/>
              <a:t>[watch video]</a:t>
            </a:r>
          </a:p>
          <a:p>
            <a:endParaRPr lang="en-US" b="0" baseline="0" dirty="0" smtClean="0"/>
          </a:p>
          <a:p>
            <a:r>
              <a:rPr lang="en-US" b="0" baseline="0" dirty="0" smtClean="0"/>
              <a:t>The first discussion question relates to the video, how can engaging the employee benefit Delegation? [answer: The employee receives opportunity to work a new and challenging statement of work.  Leader is able to receive help for assignments, which enables leader to work strategic items or people development.]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What does Delegation with development mean to you?</a:t>
            </a:r>
            <a:r>
              <a:rPr lang="en-US" b="0" baseline="0" dirty="0" smtClean="0"/>
              <a:t> [answer:  Employee builds valuable skills, knowledge and experience.  You get the results you need as a leader.]</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[listen while the group provides answers]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Note:  Approval to utilize video received on 6-22-14 (Kerry Herrmann)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52B9CA2E-DE30-4197-9497-66186EF98727}"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Say:  </a:t>
            </a:r>
            <a:r>
              <a:rPr lang="en-US" b="0" dirty="0" smtClean="0"/>
              <a:t>The second chapter is Defining Delegation</a:t>
            </a:r>
          </a:p>
        </p:txBody>
      </p:sp>
      <p:sp>
        <p:nvSpPr>
          <p:cNvPr id="4" name="Slide Number Placeholder 3"/>
          <p:cNvSpPr>
            <a:spLocks noGrp="1"/>
          </p:cNvSpPr>
          <p:nvPr>
            <p:ph type="sldNum" sz="quarter" idx="10"/>
          </p:nvPr>
        </p:nvSpPr>
        <p:spPr/>
        <p:txBody>
          <a:bodyPr/>
          <a:lstStyle/>
          <a:p>
            <a:fld id="{52B9CA2E-DE30-4197-9497-66186EF98727}"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emf"/><Relationship Id="rId15" Type="http://schemas.openxmlformats.org/officeDocument/2006/relationships/image" Target="../media/image14.emf"/><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 Id="rId14" Type="http://schemas.openxmlformats.org/officeDocument/2006/relationships/image" Target="../media/image13.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10.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emf"/><Relationship Id="rId15" Type="http://schemas.openxmlformats.org/officeDocument/2006/relationships/image" Target="../media/image14.emf"/><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 Id="rId14" Type="http://schemas.openxmlformats.org/officeDocument/2006/relationships/image" Target="../media/image13.jpeg"/></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16.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emf"/><Relationship Id="rId15" Type="http://schemas.openxmlformats.org/officeDocument/2006/relationships/image" Target="../media/image14.emf"/><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 Id="rId14" Type="http://schemas.openxmlformats.org/officeDocument/2006/relationships/image" Target="../media/image13.jpeg"/></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2.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emf"/><Relationship Id="rId15" Type="http://schemas.openxmlformats.org/officeDocument/2006/relationships/image" Target="../media/image14.emf"/><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 Id="rId14" Type="http://schemas.openxmlformats.org/officeDocument/2006/relationships/image" Target="../media/image13.jpe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6.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emf"/><Relationship Id="rId15" Type="http://schemas.openxmlformats.org/officeDocument/2006/relationships/image" Target="../media/image14.emf"/><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 Id="rId14" Type="http://schemas.openxmlformats.org/officeDocument/2006/relationships/image" Target="../media/image13.jpe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8.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emf"/><Relationship Id="rId15" Type="http://schemas.openxmlformats.org/officeDocument/2006/relationships/image" Target="../media/image14.emf"/><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 Id="rId14" Type="http://schemas.openxmlformats.org/officeDocument/2006/relationships/image" Target="../media/image13.jpe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9.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emf"/><Relationship Id="rId15" Type="http://schemas.openxmlformats.org/officeDocument/2006/relationships/image" Target="../media/image14.emf"/><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 Id="rId14" Type="http://schemas.openxmlformats.org/officeDocument/2006/relationships/image" Target="../media/image13.jpeg"/></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eal_dkteal">
    <p:spTree>
      <p:nvGrpSpPr>
        <p:cNvPr id="1" name=""/>
        <p:cNvGrpSpPr/>
        <p:nvPr/>
      </p:nvGrpSpPr>
      <p:grpSpPr>
        <a:xfrm>
          <a:off x="0" y="0"/>
          <a:ext cx="0" cy="0"/>
          <a:chOff x="0" y="0"/>
          <a:chExt cx="0" cy="0"/>
        </a:xfrm>
      </p:grpSpPr>
      <p:pic>
        <p:nvPicPr>
          <p:cNvPr id="48" name="Picture 3"/>
          <p:cNvPicPr>
            <a:picLocks noChangeAspect="1" noChangeArrowheads="1"/>
          </p:cNvPicPr>
          <p:nvPr/>
        </p:nvPicPr>
        <p:blipFill>
          <a:blip r:embed="rId2" cstate="print"/>
          <a:srcRect/>
          <a:stretch>
            <a:fillRect/>
          </a:stretch>
        </p:blipFill>
        <p:spPr bwMode="auto">
          <a:xfrm>
            <a:off x="65457" y="0"/>
            <a:ext cx="9020175" cy="2630131"/>
          </a:xfrm>
          <a:prstGeom prst="rect">
            <a:avLst/>
          </a:prstGeom>
          <a:noFill/>
          <a:ln w="9525">
            <a:noFill/>
            <a:miter lim="800000"/>
            <a:headEnd/>
            <a:tailEnd/>
          </a:ln>
          <a:effectLst/>
        </p:spPr>
      </p:pic>
      <p:sp>
        <p:nvSpPr>
          <p:cNvPr id="49" name="Rectangle 48"/>
          <p:cNvSpPr/>
          <p:nvPr/>
        </p:nvSpPr>
        <p:spPr>
          <a:xfrm>
            <a:off x="41048" y="0"/>
            <a:ext cx="9025128" cy="2633472"/>
          </a:xfrm>
          <a:prstGeom prst="rect">
            <a:avLst/>
          </a:prstGeom>
          <a:solidFill>
            <a:srgbClr val="FFFFFF">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2667000"/>
          </a:xfrm>
          <a:prstGeom prst="rect">
            <a:avLst/>
          </a:prstGeom>
          <a:solidFill>
            <a:schemeClr val="accent1">
              <a:lumMod val="7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itchFamily="34" charset="0"/>
              <a:cs typeface="Arial" pitchFamily="34" charset="0"/>
            </a:endParaRPr>
          </a:p>
        </p:txBody>
      </p:sp>
      <p:sp>
        <p:nvSpPr>
          <p:cNvPr id="10" name="Rectangle 9"/>
          <p:cNvSpPr/>
          <p:nvPr/>
        </p:nvSpPr>
        <p:spPr>
          <a:xfrm>
            <a:off x="0" y="2667000"/>
            <a:ext cx="9144000" cy="152400"/>
          </a:xfrm>
          <a:prstGeom prst="rect">
            <a:avLst/>
          </a:prstGeom>
          <a:solidFill>
            <a:srgbClr val="00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itchFamily="34" charset="0"/>
              <a:cs typeface="Arial" pitchFamily="34" charset="0"/>
            </a:endParaRPr>
          </a:p>
        </p:txBody>
      </p:sp>
      <p:sp>
        <p:nvSpPr>
          <p:cNvPr id="11" name="Footer"/>
          <p:cNvSpPr/>
          <p:nvPr/>
        </p:nvSpPr>
        <p:spPr>
          <a:xfrm>
            <a:off x="0" y="5105400"/>
            <a:ext cx="9144000" cy="1752600"/>
          </a:xfrm>
          <a:prstGeom prst="rect">
            <a:avLst/>
          </a:prstGeom>
          <a:solidFill>
            <a:srgbClr val="00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itchFamily="34" charset="0"/>
              <a:cs typeface="Arial" pitchFamily="34" charset="0"/>
            </a:endParaRPr>
          </a:p>
        </p:txBody>
      </p:sp>
      <p:sp>
        <p:nvSpPr>
          <p:cNvPr id="12" name="SubTitle Back"/>
          <p:cNvSpPr/>
          <p:nvPr/>
        </p:nvSpPr>
        <p:spPr>
          <a:xfrm>
            <a:off x="4191000" y="4545808"/>
            <a:ext cx="4953000" cy="1828800"/>
          </a:xfrm>
          <a:prstGeom prst="rect">
            <a:avLst/>
          </a:prstGeom>
          <a:solidFill>
            <a:srgbClr val="003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itchFamily="34" charset="0"/>
              <a:cs typeface="Arial" pitchFamily="34" charset="0"/>
            </a:endParaRPr>
          </a:p>
        </p:txBody>
      </p:sp>
      <p:sp>
        <p:nvSpPr>
          <p:cNvPr id="15" name="Rectangle 9"/>
          <p:cNvSpPr/>
          <p:nvPr/>
        </p:nvSpPr>
        <p:spPr>
          <a:xfrm>
            <a:off x="152400" y="2286000"/>
            <a:ext cx="4267200" cy="2895600"/>
          </a:xfrm>
          <a:prstGeom prst="rect">
            <a:avLst/>
          </a:prstGeom>
          <a:noFill/>
          <a:ln>
            <a:solidFill>
              <a:srgbClr val="97E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itchFamily="34" charset="0"/>
              <a:cs typeface="Arial" pitchFamily="34" charset="0"/>
            </a:endParaRPr>
          </a:p>
        </p:txBody>
      </p:sp>
      <p:sp>
        <p:nvSpPr>
          <p:cNvPr id="17" name="Rectangle 9"/>
          <p:cNvSpPr/>
          <p:nvPr/>
        </p:nvSpPr>
        <p:spPr>
          <a:xfrm>
            <a:off x="76200" y="2362197"/>
            <a:ext cx="4267200" cy="2895600"/>
          </a:xfrm>
          <a:prstGeom prst="rect">
            <a:avLst/>
          </a:prstGeom>
          <a:noFill/>
          <a:ln w="25400">
            <a:solidFill>
              <a:srgbClr val="0091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itchFamily="34" charset="0"/>
              <a:cs typeface="Arial" pitchFamily="34" charset="0"/>
            </a:endParaRPr>
          </a:p>
        </p:txBody>
      </p:sp>
      <p:grpSp>
        <p:nvGrpSpPr>
          <p:cNvPr id="2" name="Group 46"/>
          <p:cNvGrpSpPr/>
          <p:nvPr/>
        </p:nvGrpSpPr>
        <p:grpSpPr>
          <a:xfrm>
            <a:off x="685800" y="2438400"/>
            <a:ext cx="3122613" cy="3068152"/>
            <a:chOff x="1981200" y="1219200"/>
            <a:chExt cx="3655742" cy="3800019"/>
          </a:xfrm>
        </p:grpSpPr>
        <p:pic>
          <p:nvPicPr>
            <p:cNvPr id="50" name="Picture 3" descr="C:\Users\cav0710\AppData\Local\Microsoft\Windows\Temporary Internet Files\Content.IE5\X713Q89U\MP900411828[1].jpg"/>
            <p:cNvPicPr>
              <a:picLocks noChangeAspect="1" noChangeArrowheads="1"/>
            </p:cNvPicPr>
            <p:nvPr/>
          </p:nvPicPr>
          <p:blipFill>
            <a:blip r:embed="rId3" cstate="print"/>
            <a:srcRect l="15133" t="3333" r="76355" b="83333"/>
            <a:stretch>
              <a:fillRect/>
            </a:stretch>
          </p:blipFill>
          <p:spPr bwMode="auto">
            <a:xfrm>
              <a:off x="2514600" y="1905000"/>
              <a:ext cx="685800" cy="914400"/>
            </a:xfrm>
            <a:prstGeom prst="rect">
              <a:avLst/>
            </a:prstGeom>
            <a:noFill/>
            <a:ln>
              <a:solidFill>
                <a:srgbClr val="002144"/>
              </a:solidFill>
            </a:ln>
          </p:spPr>
        </p:pic>
        <p:pic>
          <p:nvPicPr>
            <p:cNvPr id="51" name="Picture 4"/>
            <p:cNvPicPr>
              <a:picLocks noChangeAspect="1" noChangeArrowheads="1"/>
            </p:cNvPicPr>
            <p:nvPr/>
          </p:nvPicPr>
          <p:blipFill>
            <a:blip r:embed="rId4" cstate="print"/>
            <a:srcRect r="14578" b="5933"/>
            <a:stretch>
              <a:fillRect/>
            </a:stretch>
          </p:blipFill>
          <p:spPr bwMode="auto">
            <a:xfrm>
              <a:off x="3048000" y="1447800"/>
              <a:ext cx="590550" cy="846526"/>
            </a:xfrm>
            <a:prstGeom prst="rect">
              <a:avLst/>
            </a:prstGeom>
            <a:noFill/>
            <a:ln w="12700">
              <a:solidFill>
                <a:srgbClr val="002144"/>
              </a:solidFill>
              <a:miter lim="800000"/>
              <a:headEnd/>
              <a:tailEnd/>
            </a:ln>
            <a:effectLst/>
          </p:spPr>
        </p:pic>
        <p:pic>
          <p:nvPicPr>
            <p:cNvPr id="52" name="Picture 2"/>
            <p:cNvPicPr>
              <a:picLocks noChangeArrowheads="1"/>
            </p:cNvPicPr>
            <p:nvPr/>
          </p:nvPicPr>
          <p:blipFill>
            <a:blip r:embed="rId5" cstate="print"/>
            <a:srcRect l="81880" t="24194" b="42097"/>
            <a:stretch>
              <a:fillRect/>
            </a:stretch>
          </p:blipFill>
          <p:spPr bwMode="auto">
            <a:xfrm>
              <a:off x="1981200" y="2590799"/>
              <a:ext cx="640080" cy="914400"/>
            </a:xfrm>
            <a:prstGeom prst="rect">
              <a:avLst/>
            </a:prstGeom>
            <a:noFill/>
            <a:ln w="9525">
              <a:solidFill>
                <a:srgbClr val="002144"/>
              </a:solidFill>
              <a:miter lim="800000"/>
              <a:headEnd/>
              <a:tailEnd/>
            </a:ln>
            <a:effectLst/>
          </p:spPr>
        </p:pic>
        <p:pic>
          <p:nvPicPr>
            <p:cNvPr id="53" name="Picture 52" descr="bizcasualguy.jpg"/>
            <p:cNvPicPr>
              <a:picLocks noChangeAspect="1"/>
            </p:cNvPicPr>
            <p:nvPr/>
          </p:nvPicPr>
          <p:blipFill>
            <a:blip r:embed="rId6" cstate="print">
              <a:clrChange>
                <a:clrFrom>
                  <a:srgbClr val="FFFFFF"/>
                </a:clrFrom>
                <a:clrTo>
                  <a:srgbClr val="FFFFFF">
                    <a:alpha val="0"/>
                  </a:srgbClr>
                </a:clrTo>
              </a:clrChange>
            </a:blip>
            <a:srcRect r="38095"/>
            <a:stretch>
              <a:fillRect/>
            </a:stretch>
          </p:blipFill>
          <p:spPr>
            <a:xfrm>
              <a:off x="4648200" y="1981200"/>
              <a:ext cx="645725" cy="838200"/>
            </a:xfrm>
            <a:prstGeom prst="rect">
              <a:avLst/>
            </a:prstGeom>
            <a:solidFill>
              <a:schemeClr val="bg1"/>
            </a:solidFill>
            <a:ln>
              <a:solidFill>
                <a:srgbClr val="002144"/>
              </a:solidFill>
            </a:ln>
          </p:spPr>
        </p:pic>
        <p:pic>
          <p:nvPicPr>
            <p:cNvPr id="54" name="Picture 53" descr="Diversity250x150.png"/>
            <p:cNvPicPr>
              <a:picLocks noChangeAspect="1"/>
            </p:cNvPicPr>
            <p:nvPr/>
          </p:nvPicPr>
          <p:blipFill>
            <a:blip r:embed="rId7" cstate="print"/>
            <a:srcRect l="30720" r="42240" b="36000"/>
            <a:stretch>
              <a:fillRect/>
            </a:stretch>
          </p:blipFill>
          <p:spPr>
            <a:xfrm>
              <a:off x="4095750" y="1524000"/>
              <a:ext cx="590233" cy="838200"/>
            </a:xfrm>
            <a:prstGeom prst="rect">
              <a:avLst/>
            </a:prstGeom>
            <a:ln>
              <a:solidFill>
                <a:srgbClr val="002144"/>
              </a:solidFill>
            </a:ln>
          </p:spPr>
        </p:pic>
        <p:pic>
          <p:nvPicPr>
            <p:cNvPr id="55" name="Picture 13" descr="C:\Users\cav0710\AppData\Local\Microsoft\Windows\Temporary Internet Files\Content.IE5\K42B20OI\MP900446442[1].jpg"/>
            <p:cNvPicPr>
              <a:picLocks noChangeAspect="1" noChangeArrowheads="1"/>
            </p:cNvPicPr>
            <p:nvPr/>
          </p:nvPicPr>
          <p:blipFill>
            <a:blip r:embed="rId8" cstate="print"/>
            <a:srcRect t="27200" r="43128" b="26400"/>
            <a:stretch>
              <a:fillRect/>
            </a:stretch>
          </p:blipFill>
          <p:spPr bwMode="auto">
            <a:xfrm>
              <a:off x="2327293" y="3428999"/>
              <a:ext cx="838201" cy="1024115"/>
            </a:xfrm>
            <a:prstGeom prst="rect">
              <a:avLst/>
            </a:prstGeom>
            <a:noFill/>
            <a:ln>
              <a:solidFill>
                <a:srgbClr val="002144"/>
              </a:solidFill>
            </a:ln>
          </p:spPr>
        </p:pic>
        <p:pic>
          <p:nvPicPr>
            <p:cNvPr id="56" name="Picture 55" descr="lady.jpg"/>
            <p:cNvPicPr>
              <a:picLocks noChangeAspect="1"/>
            </p:cNvPicPr>
            <p:nvPr/>
          </p:nvPicPr>
          <p:blipFill>
            <a:blip r:embed="rId9" cstate="print"/>
            <a:srcRect l="12368" t="5778" r="27334" b="41274"/>
            <a:stretch>
              <a:fillRect/>
            </a:stretch>
          </p:blipFill>
          <p:spPr>
            <a:xfrm>
              <a:off x="3417162" y="2667000"/>
              <a:ext cx="1164363" cy="1531815"/>
            </a:xfrm>
            <a:prstGeom prst="rect">
              <a:avLst/>
            </a:prstGeom>
            <a:ln>
              <a:solidFill>
                <a:srgbClr val="002144"/>
              </a:solidFill>
            </a:ln>
          </p:spPr>
        </p:pic>
        <p:pic>
          <p:nvPicPr>
            <p:cNvPr id="57" name="Picture 8" descr="C:\Users\cav0710\AppData\Local\Microsoft\Windows\Temporary Internet Files\Content.IE5\DW9QFJ3I\MP900448458[1].jpg"/>
            <p:cNvPicPr>
              <a:picLocks noChangeAspect="1" noChangeArrowheads="1"/>
            </p:cNvPicPr>
            <p:nvPr/>
          </p:nvPicPr>
          <p:blipFill>
            <a:blip r:embed="rId10" cstate="print"/>
            <a:srcRect/>
            <a:stretch>
              <a:fillRect/>
            </a:stretch>
          </p:blipFill>
          <p:spPr bwMode="auto">
            <a:xfrm>
              <a:off x="3600450" y="1219200"/>
              <a:ext cx="590550" cy="840593"/>
            </a:xfrm>
            <a:prstGeom prst="rect">
              <a:avLst/>
            </a:prstGeom>
            <a:noFill/>
            <a:ln w="12700">
              <a:solidFill>
                <a:srgbClr val="002144"/>
              </a:solidFill>
            </a:ln>
            <a:effectLst/>
          </p:spPr>
        </p:pic>
        <p:pic>
          <p:nvPicPr>
            <p:cNvPr id="58" name="Picture 57" descr="businesscasual2.jpg"/>
            <p:cNvPicPr>
              <a:picLocks noChangeAspect="1"/>
            </p:cNvPicPr>
            <p:nvPr/>
          </p:nvPicPr>
          <p:blipFill>
            <a:blip r:embed="rId11" cstate="print"/>
            <a:srcRect l="71881" r="15141" b="70068"/>
            <a:stretch>
              <a:fillRect/>
            </a:stretch>
          </p:blipFill>
          <p:spPr>
            <a:xfrm>
              <a:off x="5103541" y="2590799"/>
              <a:ext cx="533401" cy="902677"/>
            </a:xfrm>
            <a:prstGeom prst="rect">
              <a:avLst/>
            </a:prstGeom>
            <a:ln>
              <a:solidFill>
                <a:srgbClr val="002144"/>
              </a:solidFill>
            </a:ln>
          </p:spPr>
        </p:pic>
        <p:pic>
          <p:nvPicPr>
            <p:cNvPr id="59" name="Picture 58" descr="group_5Large.jpg"/>
            <p:cNvPicPr>
              <a:picLocks noChangeAspect="1"/>
            </p:cNvPicPr>
            <p:nvPr/>
          </p:nvPicPr>
          <p:blipFill>
            <a:blip r:embed="rId12" cstate="print"/>
            <a:srcRect l="44000" t="21760" r="39600" b="32558"/>
            <a:stretch>
              <a:fillRect/>
            </a:stretch>
          </p:blipFill>
          <p:spPr>
            <a:xfrm>
              <a:off x="5014332" y="3301220"/>
              <a:ext cx="457199" cy="848704"/>
            </a:xfrm>
            <a:prstGeom prst="rect">
              <a:avLst/>
            </a:prstGeom>
            <a:ln>
              <a:solidFill>
                <a:srgbClr val="002144"/>
              </a:solidFill>
            </a:ln>
          </p:spPr>
        </p:pic>
        <p:grpSp>
          <p:nvGrpSpPr>
            <p:cNvPr id="3" name="Group 40"/>
            <p:cNvGrpSpPr/>
            <p:nvPr/>
          </p:nvGrpSpPr>
          <p:grpSpPr>
            <a:xfrm>
              <a:off x="4848277" y="3962400"/>
              <a:ext cx="459060" cy="709457"/>
              <a:chOff x="4772077" y="1752600"/>
              <a:chExt cx="459060" cy="709457"/>
            </a:xfrm>
          </p:grpSpPr>
          <p:sp>
            <p:nvSpPr>
              <p:cNvPr id="62" name="Rectangle 61"/>
              <p:cNvSpPr/>
              <p:nvPr/>
            </p:nvSpPr>
            <p:spPr>
              <a:xfrm>
                <a:off x="4772077" y="1752600"/>
                <a:ext cx="457200" cy="6096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descr="olderwomanb_bizcasual.jpg"/>
              <p:cNvPicPr>
                <a:picLocks noChangeAspect="1"/>
              </p:cNvPicPr>
              <p:nvPr/>
            </p:nvPicPr>
            <p:blipFill>
              <a:blip r:embed="rId13" cstate="print">
                <a:clrChange>
                  <a:clrFrom>
                    <a:srgbClr val="FFFFFF"/>
                  </a:clrFrom>
                  <a:clrTo>
                    <a:srgbClr val="FFFFFF">
                      <a:alpha val="0"/>
                    </a:srgbClr>
                  </a:clrTo>
                </a:clrChange>
              </a:blip>
              <a:srcRect l="15000" r="30000" b="43333"/>
              <a:stretch>
                <a:fillRect/>
              </a:stretch>
            </p:blipFill>
            <p:spPr>
              <a:xfrm>
                <a:off x="4772077" y="1752600"/>
                <a:ext cx="459060" cy="709457"/>
              </a:xfrm>
              <a:prstGeom prst="rect">
                <a:avLst/>
              </a:prstGeom>
              <a:solidFill>
                <a:schemeClr val="bg1">
                  <a:alpha val="10196"/>
                </a:schemeClr>
              </a:solidFill>
              <a:ln>
                <a:solidFill>
                  <a:srgbClr val="002144"/>
                </a:solidFill>
              </a:ln>
            </p:spPr>
          </p:pic>
        </p:grpSp>
        <p:pic>
          <p:nvPicPr>
            <p:cNvPr id="61" name="Picture 60" descr="group_casual.jpg"/>
            <p:cNvPicPr>
              <a:picLocks noChangeAspect="1"/>
            </p:cNvPicPr>
            <p:nvPr/>
          </p:nvPicPr>
          <p:blipFill>
            <a:blip r:embed="rId14" cstate="print"/>
            <a:srcRect l="45388" t="3333" r="45184" b="83936"/>
            <a:stretch>
              <a:fillRect/>
            </a:stretch>
          </p:blipFill>
          <p:spPr>
            <a:xfrm>
              <a:off x="3124201" y="3957719"/>
              <a:ext cx="819614" cy="1061500"/>
            </a:xfrm>
            <a:prstGeom prst="rect">
              <a:avLst/>
            </a:prstGeom>
            <a:ln>
              <a:solidFill>
                <a:srgbClr val="002144"/>
              </a:solidFill>
            </a:ln>
          </p:spPr>
        </p:pic>
      </p:grpSp>
      <p:sp>
        <p:nvSpPr>
          <p:cNvPr id="30" name="Title 1"/>
          <p:cNvSpPr>
            <a:spLocks noGrp="1"/>
          </p:cNvSpPr>
          <p:nvPr>
            <p:ph type="ctrTitle"/>
          </p:nvPr>
        </p:nvSpPr>
        <p:spPr>
          <a:xfrm>
            <a:off x="4724400" y="2819400"/>
            <a:ext cx="4419600" cy="1676400"/>
          </a:xfrm>
        </p:spPr>
        <p:txBody>
          <a:bodyPr>
            <a:normAutofit/>
            <a:scene3d>
              <a:camera prst="perspectiveAbove"/>
              <a:lightRig rig="threePt" dir="t"/>
            </a:scene3d>
          </a:bodyPr>
          <a:lstStyle>
            <a:lvl1pPr>
              <a:defRPr sz="3200" b="1" cap="none" spc="0">
                <a:ln w="17780" cmpd="sng">
                  <a:noFill/>
                  <a:prstDash val="solid"/>
                  <a:miter lim="800000"/>
                </a:ln>
                <a:solidFill>
                  <a:srgbClr val="0038A8"/>
                </a:solidFill>
                <a:effectLst>
                  <a:reflection blurRad="6350" stA="55000" endA="300" endPos="45500" dir="5400000" sy="-100000" algn="bl" rotWithShape="0"/>
                </a:effectLst>
                <a:latin typeface="Arial" pitchFamily="34" charset="0"/>
                <a:cs typeface="Arial" pitchFamily="34" charset="0"/>
              </a:defRPr>
            </a:lvl1pPr>
          </a:lstStyle>
          <a:p>
            <a:r>
              <a:rPr lang="en-US" smtClean="0"/>
              <a:t>Click to edit Master title style</a:t>
            </a:r>
            <a:endParaRPr lang="en-US" dirty="0"/>
          </a:p>
        </p:txBody>
      </p:sp>
      <p:sp>
        <p:nvSpPr>
          <p:cNvPr id="31" name="Subtitle 2"/>
          <p:cNvSpPr>
            <a:spLocks noGrp="1"/>
          </p:cNvSpPr>
          <p:nvPr>
            <p:ph type="subTitle" idx="1"/>
          </p:nvPr>
        </p:nvSpPr>
        <p:spPr>
          <a:xfrm>
            <a:off x="4191000" y="4558352"/>
            <a:ext cx="4953000" cy="1764792"/>
          </a:xfrm>
        </p:spPr>
        <p:txBody>
          <a:bodyPr anchor="ctr">
            <a:normAutofit/>
          </a:bodyPr>
          <a:lstStyle>
            <a:lvl1pPr marL="0" indent="0" algn="ctr">
              <a:buNone/>
              <a:defRPr sz="2600" b="1" i="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grpSp>
        <p:nvGrpSpPr>
          <p:cNvPr id="34" name="Group 33"/>
          <p:cNvGrpSpPr/>
          <p:nvPr userDrawn="1"/>
        </p:nvGrpSpPr>
        <p:grpSpPr>
          <a:xfrm>
            <a:off x="76200" y="6257924"/>
            <a:ext cx="2962275" cy="586518"/>
            <a:chOff x="76200" y="6257924"/>
            <a:chExt cx="2962275" cy="586518"/>
          </a:xfrm>
        </p:grpSpPr>
        <p:sp>
          <p:nvSpPr>
            <p:cNvPr id="35" name="Rectangle 34"/>
            <p:cNvSpPr/>
            <p:nvPr/>
          </p:nvSpPr>
          <p:spPr>
            <a:xfrm>
              <a:off x="447675" y="6290444"/>
              <a:ext cx="2590800" cy="55399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smtClean="0">
                <a:ln>
                  <a:noFill/>
                </a:ln>
                <a:solidFill>
                  <a:srgbClr val="393939">
                    <a:lumMod val="20000"/>
                    <a:lumOff val="80000"/>
                  </a:srgb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393939">
                      <a:lumMod val="20000"/>
                      <a:lumOff val="80000"/>
                    </a:srgbClr>
                  </a:solidFill>
                  <a:effectLst/>
                  <a:uLnTx/>
                  <a:uFillTx/>
                </a:rPr>
                <a:t>DRIVE DEVELOPMENT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dirty="0" smtClean="0">
                  <a:ln>
                    <a:noFill/>
                  </a:ln>
                  <a:solidFill>
                    <a:srgbClr val="393939">
                      <a:lumMod val="20000"/>
                      <a:lumOff val="80000"/>
                    </a:srgbClr>
                  </a:solidFill>
                  <a:effectLst/>
                  <a:uLnTx/>
                  <a:uFillTx/>
                </a:rPr>
                <a:t>LEARNing to create capability</a:t>
              </a:r>
              <a:endParaRPr kumimoji="0" lang="en-US" sz="1000" b="0" i="0" u="none" strike="noStrike" kern="0" cap="none" spc="0" normalizeH="0" baseline="0" noProof="0" dirty="0">
                <a:ln>
                  <a:noFill/>
                </a:ln>
                <a:solidFill>
                  <a:srgbClr val="393939">
                    <a:lumMod val="20000"/>
                    <a:lumOff val="80000"/>
                  </a:srgbClr>
                </a:solidFill>
                <a:effectLst/>
                <a:uLnTx/>
                <a:uFillTx/>
              </a:endParaRPr>
            </a:p>
          </p:txBody>
        </p:sp>
        <p:pic>
          <p:nvPicPr>
            <p:cNvPr id="36" name="Picture 2"/>
            <p:cNvPicPr>
              <a:picLocks noChangeAspect="1" noChangeArrowheads="1"/>
            </p:cNvPicPr>
            <p:nvPr/>
          </p:nvPicPr>
          <p:blipFill>
            <a:blip r:embed="rId15" cstate="print"/>
            <a:srcRect/>
            <a:stretch>
              <a:fillRect/>
            </a:stretch>
          </p:blipFill>
          <p:spPr bwMode="auto">
            <a:xfrm>
              <a:off x="76200" y="6257924"/>
              <a:ext cx="405765" cy="502920"/>
            </a:xfrm>
            <a:prstGeom prst="rect">
              <a:avLst/>
            </a:prstGeom>
            <a:solidFill>
              <a:srgbClr val="FFFFFF"/>
            </a:solidFill>
            <a:ln w="9525">
              <a:noFill/>
              <a:miter lim="800000"/>
              <a:headEnd/>
              <a:tailEnd/>
            </a:ln>
            <a:effectLst/>
          </p:spPr>
        </p:pic>
        <p:sp>
          <p:nvSpPr>
            <p:cNvPr id="37" name="Rectangle 10"/>
            <p:cNvSpPr>
              <a:spLocks noChangeArrowheads="1"/>
            </p:cNvSpPr>
            <p:nvPr/>
          </p:nvSpPr>
          <p:spPr bwMode="auto">
            <a:xfrm>
              <a:off x="533400" y="6302096"/>
              <a:ext cx="2055050"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smtClean="0">
                  <a:ln>
                    <a:noFill/>
                  </a:ln>
                  <a:solidFill>
                    <a:srgbClr val="393939">
                      <a:lumMod val="20000"/>
                      <a:lumOff val="80000"/>
                    </a:srgbClr>
                  </a:solidFill>
                  <a:effectLst/>
                  <a:uLnTx/>
                  <a:uFillTx/>
                  <a:latin typeface="Arial" pitchFamily="34" charset="0"/>
                  <a:cs typeface="Arial" pitchFamily="34" charset="0"/>
                </a:rPr>
                <a:t>Front Line Leaders Initiative</a:t>
              </a:r>
              <a:endParaRPr kumimoji="0" lang="en-US" sz="1800" b="0" i="0" u="none" strike="noStrike" kern="0" cap="none" spc="0" normalizeH="0" baseline="0" noProof="0" dirty="0" smtClean="0">
                <a:ln>
                  <a:noFill/>
                </a:ln>
                <a:solidFill>
                  <a:srgbClr val="393939">
                    <a:lumMod val="20000"/>
                    <a:lumOff val="80000"/>
                  </a:srgbClr>
                </a:solidFill>
                <a:effectLst/>
                <a:uLnTx/>
                <a:uFillTx/>
                <a:latin typeface="Arial" pitchFamily="34" charset="0"/>
                <a:cs typeface="Arial" pitchFamily="34" charset="0"/>
              </a:endParaRPr>
            </a:p>
          </p:txBody>
        </p:sp>
      </p:gr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L 101 with gray Knowledg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a:solidFill>
                  <a:srgbClr val="0091B5"/>
                </a:solidFill>
                <a:effectLst>
                  <a:outerShdw blurRad="38100" dist="38100" dir="2700000" algn="tl">
                    <a:srgbClr val="000000">
                      <a:alpha val="43137"/>
                    </a:srgbClr>
                  </a:outerShdw>
                </a:effectLst>
              </a:defRPr>
            </a:lvl1pPr>
          </a:lstStyle>
          <a:p>
            <a:pPr lvl="0"/>
            <a:r>
              <a:rPr lang="en-US" dirty="0" smtClean="0"/>
              <a:t>Knowledge Check</a:t>
            </a:r>
            <a:endParaRPr lang="en-US" dirty="0"/>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9"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4"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_TL 101 objectives">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a:t>
            </a:r>
            <a:r>
              <a:rPr lang="en-US" dirty="0" err="1" smtClean="0"/>
              <a:t>ChapterName</a:t>
            </a:r>
            <a:r>
              <a:rPr lang="en-US" dirty="0" smtClean="0"/>
              <a:t>:  Topic (edit Master title style)</a:t>
            </a:r>
            <a:endParaRPr lang="en-US" dirty="0"/>
          </a:p>
        </p:txBody>
      </p:sp>
      <p:sp>
        <p:nvSpPr>
          <p:cNvPr id="9" name="TextBox 8"/>
          <p:cNvSpPr txBox="1"/>
          <p:nvPr userDrawn="1"/>
        </p:nvSpPr>
        <p:spPr>
          <a:xfrm>
            <a:off x="0" y="3172968"/>
            <a:ext cx="9144000" cy="707886"/>
          </a:xfrm>
          <a:prstGeom prst="rect">
            <a:avLst/>
          </a:prstGeom>
          <a:noFill/>
        </p:spPr>
        <p:txBody>
          <a:bodyPr wrap="square" rtlCol="0">
            <a:spAutoFit/>
          </a:bodyPr>
          <a:lstStyle/>
          <a:p>
            <a:pPr algn="ctr"/>
            <a:r>
              <a:rPr lang="en-US" sz="4000" b="1" dirty="0" smtClean="0">
                <a:solidFill>
                  <a:srgbClr val="0091B5"/>
                </a:solidFill>
                <a:effectLst>
                  <a:outerShdw blurRad="38100" dist="38100" dir="2700000" algn="tl">
                    <a:srgbClr val="000000">
                      <a:alpha val="43137"/>
                    </a:srgbClr>
                  </a:outerShdw>
                </a:effectLst>
              </a:rPr>
              <a:t>Objectives</a:t>
            </a:r>
          </a:p>
        </p:txBody>
      </p:sp>
      <p:cxnSp>
        <p:nvCxnSpPr>
          <p:cNvPr id="14" name="Straight Connector 13"/>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L 101 with gray_Sec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10" name="Text Placeholder 9"/>
          <p:cNvSpPr>
            <a:spLocks noGrp="1"/>
          </p:cNvSpPr>
          <p:nvPr>
            <p:ph type="body" sz="quarter" idx="11" hasCustomPrompt="1"/>
          </p:nvPr>
        </p:nvSpPr>
        <p:spPr>
          <a:xfrm>
            <a:off x="0" y="3172968"/>
            <a:ext cx="9144000" cy="615553"/>
          </a:xfrm>
        </p:spPr>
        <p:txBody>
          <a:bodyPr/>
          <a:lstStyle>
            <a:lvl1pPr algn="ctr">
              <a:buFontTx/>
              <a:buNone/>
              <a:defRPr sz="4000">
                <a:solidFill>
                  <a:srgbClr val="0091B5"/>
                </a:solidFill>
                <a:effectLst>
                  <a:outerShdw blurRad="38100" dist="38100" dir="2700000" algn="tl">
                    <a:srgbClr val="000000">
                      <a:alpha val="43137"/>
                    </a:srgbClr>
                  </a:outerShdw>
                </a:effectLst>
              </a:defRPr>
            </a:lvl1pPr>
            <a:lvl2pPr marL="2743200" indent="-452438" algn="l">
              <a:defRPr sz="3200">
                <a:effectLst>
                  <a:outerShdw blurRad="38100" dist="38100" dir="2700000" algn="tl">
                    <a:srgbClr val="000000">
                      <a:alpha val="43137"/>
                    </a:srgbClr>
                  </a:outerShdw>
                </a:effectLst>
              </a:defRPr>
            </a:lvl2pPr>
          </a:lstStyle>
          <a:p>
            <a:pPr lvl="0"/>
            <a:r>
              <a:rPr lang="en-US" dirty="0" smtClean="0"/>
              <a:t>Chapter #:  </a:t>
            </a:r>
            <a:r>
              <a:rPr lang="en-US" dirty="0" err="1" smtClean="0"/>
              <a:t>CompetencyName</a:t>
            </a:r>
            <a:r>
              <a:rPr lang="en-US" dirty="0" smtClean="0"/>
              <a:t> Topic</a:t>
            </a: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3"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4" name="Title 1"/>
          <p:cNvSpPr>
            <a:spLocks noGrp="1"/>
          </p:cNvSpPr>
          <p:nvPr>
            <p:ph type="title" hasCustomPrompt="1"/>
          </p:nvPr>
        </p:nvSpPr>
        <p:spPr>
          <a:xfrm>
            <a:off x="0" y="649224"/>
            <a:ext cx="9144000" cy="447675"/>
          </a:xfrm>
        </p:spPr>
        <p:txBody>
          <a:bodyPr anchor="b"/>
          <a:lstStyle>
            <a:lvl1pPr marL="287338" indent="-287338">
              <a:defRPr sz="2400" baseline="0">
                <a:solidFill>
                  <a:schemeClr val="accent1">
                    <a:lumMod val="75000"/>
                  </a:schemeClr>
                </a:solidFill>
              </a:defRPr>
            </a:lvl1pPr>
          </a:lstStyle>
          <a:p>
            <a:r>
              <a:rPr lang="en-US" dirty="0" smtClean="0"/>
              <a:t>	</a:t>
            </a:r>
            <a:r>
              <a:rPr lang="en-US" dirty="0" err="1" smtClean="0"/>
              <a:t>ChapterName</a:t>
            </a:r>
            <a:r>
              <a:rPr lang="en-US" dirty="0" smtClean="0"/>
              <a:t>:  Topic (edit Master title style)</a:t>
            </a:r>
            <a:endParaRPr lang="en-US" dirty="0"/>
          </a:p>
        </p:txBody>
      </p:sp>
      <p:sp>
        <p:nvSpPr>
          <p:cNvPr id="15" name="Text Placeholder 13"/>
          <p:cNvSpPr>
            <a:spLocks noGrp="1"/>
          </p:cNvSpPr>
          <p:nvPr>
            <p:ph type="body" sz="quarter" idx="13" hasCustomPrompt="1"/>
          </p:nvPr>
        </p:nvSpPr>
        <p:spPr>
          <a:xfrm>
            <a:off x="1752600" y="2133600"/>
            <a:ext cx="4876800" cy="677108"/>
          </a:xfrm>
        </p:spPr>
        <p:txBody>
          <a:bodyPr/>
          <a:lstStyle>
            <a:lvl1pPr>
              <a:buFontTx/>
              <a:buNone/>
              <a:defRPr/>
            </a:lvl1pPr>
          </a:lstStyle>
          <a:p>
            <a:pPr lvl="0"/>
            <a:r>
              <a:rPr lang="en-US" dirty="0" smtClean="0"/>
              <a:t>No animation on main slides</a:t>
            </a:r>
            <a:endParaRPr lang="en-US" dirty="0"/>
          </a:p>
        </p:txBody>
      </p:sp>
      <p:cxnSp>
        <p:nvCxnSpPr>
          <p:cNvPr id="16" name="Straight Connector 15"/>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7_TL 101 chapterPlaceholder">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baseline="0">
                <a:solidFill>
                  <a:srgbClr val="0091B5"/>
                </a:solidFill>
                <a:effectLst>
                  <a:outerShdw blurRad="38100" dist="38100" dir="2700000" algn="tl">
                    <a:srgbClr val="000000">
                      <a:alpha val="43137"/>
                    </a:srgbClr>
                  </a:outerShdw>
                </a:effectLst>
              </a:defRPr>
            </a:lvl1pPr>
          </a:lstStyle>
          <a:p>
            <a:pPr lvl="0"/>
            <a:r>
              <a:rPr lang="en-US" dirty="0" smtClean="0"/>
              <a:t>Chapter #:  </a:t>
            </a:r>
            <a:r>
              <a:rPr lang="en-US" dirty="0" err="1" smtClean="0"/>
              <a:t>CompetencyName</a:t>
            </a:r>
            <a:r>
              <a:rPr lang="en-US" dirty="0" smtClean="0"/>
              <a:t> Topic</a:t>
            </a:r>
            <a:endParaRPr lang="en-US" dirty="0"/>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a:t>
            </a:r>
            <a:r>
              <a:rPr lang="en-US" dirty="0" err="1" smtClean="0"/>
              <a:t>ChapterName</a:t>
            </a:r>
            <a:r>
              <a:rPr lang="en-US" dirty="0" smtClean="0"/>
              <a:t>:  Topic (edit Master title style)</a:t>
            </a:r>
            <a:endParaRPr lang="en-US" dirty="0"/>
          </a:p>
        </p:txBody>
      </p:sp>
      <p:sp>
        <p:nvSpPr>
          <p:cNvPr id="14" name="Text Placeholder 13"/>
          <p:cNvSpPr>
            <a:spLocks noGrp="1"/>
          </p:cNvSpPr>
          <p:nvPr>
            <p:ph type="body" sz="quarter" idx="12" hasCustomPrompt="1"/>
          </p:nvPr>
        </p:nvSpPr>
        <p:spPr>
          <a:xfrm>
            <a:off x="1752600" y="2133600"/>
            <a:ext cx="4876800" cy="677108"/>
          </a:xfrm>
        </p:spPr>
        <p:txBody>
          <a:bodyPr/>
          <a:lstStyle>
            <a:lvl1pPr>
              <a:buFontTx/>
              <a:buNone/>
              <a:defRPr/>
            </a:lvl1pPr>
          </a:lstStyle>
          <a:p>
            <a:pPr lvl="0"/>
            <a:r>
              <a:rPr lang="en-US" dirty="0" smtClean="0"/>
              <a:t>No animation on main slides</a:t>
            </a:r>
            <a:endParaRPr lang="en-US" dirty="0"/>
          </a:p>
        </p:txBody>
      </p:sp>
      <p:cxnSp>
        <p:nvCxnSpPr>
          <p:cNvPr id="15" name="Straight Connector 14"/>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TL 101 outer bullet with second level dash">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9" name="Text Placeholder 8"/>
          <p:cNvSpPr>
            <a:spLocks noGrp="1"/>
          </p:cNvSpPr>
          <p:nvPr>
            <p:ph type="body" sz="quarter" idx="11" hasCustomPrompt="1"/>
          </p:nvPr>
        </p:nvSpPr>
        <p:spPr>
          <a:xfrm>
            <a:off x="228600" y="1325880"/>
            <a:ext cx="8077200" cy="723275"/>
          </a:xfrm>
        </p:spPr>
        <p:txBody>
          <a:bodyPr lIns="91440" tIns="45720" rIns="91440" bIns="45720"/>
          <a:lstStyle>
            <a:lvl1pPr>
              <a:spcBef>
                <a:spcPts val="0"/>
              </a:spcBef>
              <a:spcAft>
                <a:spcPts val="600"/>
              </a:spcAft>
              <a:buFont typeface="Wingdings" pitchFamily="2" charset="2"/>
              <a:buNone/>
              <a:defRPr sz="1800"/>
            </a:lvl1pPr>
            <a:lvl3pPr marL="688975" indent="-227013">
              <a:spcBef>
                <a:spcPts val="0"/>
              </a:spcBef>
              <a:spcAft>
                <a:spcPts val="600"/>
              </a:spcAft>
              <a:buFont typeface="Wingdings" pitchFamily="2" charset="2"/>
              <a:buChar char="§"/>
              <a:defRPr/>
            </a:lvl3pPr>
            <a:lvl4pPr marL="914400" indent="-223838">
              <a:buFont typeface="Symbol" pitchFamily="18" charset="2"/>
              <a:buChar char="-"/>
              <a:defRPr sz="1600"/>
            </a:lvl4pPr>
          </a:lstStyle>
          <a:p>
            <a:pPr lvl="0"/>
            <a:r>
              <a:rPr lang="en-US" dirty="0" smtClean="0"/>
              <a:t>Click to edit Master Discussion styles</a:t>
            </a:r>
          </a:p>
          <a:p>
            <a:pPr lvl="2"/>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a:t>
            </a:r>
            <a:r>
              <a:rPr lang="en-US" dirty="0" err="1" smtClean="0"/>
              <a:t>ChapterName</a:t>
            </a:r>
            <a:r>
              <a:rPr lang="en-US" dirty="0" smtClean="0"/>
              <a:t>:  Topic (edit Master title style)</a:t>
            </a:r>
            <a:endParaRPr lang="en-US" dirty="0"/>
          </a:p>
        </p:txBody>
      </p:sp>
      <p:cxnSp>
        <p:nvCxnSpPr>
          <p:cNvPr id="14" name="Straight Connector 13"/>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_TL 101 with gray_Exercis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9" name="Text Placeholder 8"/>
          <p:cNvSpPr>
            <a:spLocks noGrp="1"/>
          </p:cNvSpPr>
          <p:nvPr>
            <p:ph type="body" sz="quarter" idx="11" hasCustomPrompt="1"/>
          </p:nvPr>
        </p:nvSpPr>
        <p:spPr>
          <a:xfrm>
            <a:off x="228600" y="1325880"/>
            <a:ext cx="8382000" cy="1046440"/>
          </a:xfrm>
        </p:spPr>
        <p:txBody>
          <a:bodyPr lIns="91440" tIns="45720" rIns="91440" bIns="45720"/>
          <a:lstStyle>
            <a:lvl1pPr>
              <a:spcBef>
                <a:spcPts val="0"/>
              </a:spcBef>
              <a:spcAft>
                <a:spcPts val="600"/>
              </a:spcAft>
              <a:buFontTx/>
              <a:buNone/>
              <a:defRPr sz="1800"/>
            </a:lvl1pPr>
            <a:lvl2pPr marL="688975" indent="-227013">
              <a:spcBef>
                <a:spcPts val="0"/>
              </a:spcBef>
              <a:spcAft>
                <a:spcPts val="600"/>
              </a:spcAft>
              <a:buFont typeface="Wingdings" pitchFamily="2" charset="2"/>
              <a:buChar char="§"/>
              <a:defRPr sz="1800"/>
            </a:lvl2pPr>
            <a:lvl3pPr marL="914400" indent="-225425">
              <a:spcBef>
                <a:spcPts val="0"/>
              </a:spcBef>
              <a:spcAft>
                <a:spcPts val="600"/>
              </a:spcAft>
              <a:buFont typeface="Symbol" pitchFamily="18" charset="2"/>
              <a:buChar char="-"/>
              <a:defRPr sz="1600"/>
            </a:lvl3pPr>
          </a:lstStyle>
          <a:p>
            <a:pPr lvl="0"/>
            <a:r>
              <a:rPr lang="en-US" dirty="0" smtClean="0"/>
              <a:t>Click to edit Master Exercise</a:t>
            </a:r>
          </a:p>
          <a:p>
            <a:pPr lvl="1"/>
            <a:r>
              <a:rPr lang="en-US" dirty="0" smtClean="0"/>
              <a:t>Second level</a:t>
            </a:r>
          </a:p>
          <a:p>
            <a:pPr lvl="2"/>
            <a:r>
              <a:rPr lang="en-US" dirty="0" smtClean="0"/>
              <a:t>Third level</a:t>
            </a:r>
            <a:endParaRPr lang="en-US" dirty="0"/>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a:t>
            </a:r>
            <a:r>
              <a:rPr lang="en-US" dirty="0" err="1" smtClean="0"/>
              <a:t>ChapterName</a:t>
            </a:r>
            <a:r>
              <a:rPr lang="en-US" dirty="0" smtClean="0"/>
              <a:t>:  Topic (edit Master title style)</a:t>
            </a:r>
            <a:endParaRPr lang="en-US" dirty="0"/>
          </a:p>
        </p:txBody>
      </p:sp>
      <p:cxnSp>
        <p:nvCxnSpPr>
          <p:cNvPr id="14" name="Straight Connector 13"/>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6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9" name="Text Placeholder 8"/>
          <p:cNvSpPr>
            <a:spLocks noGrp="1"/>
          </p:cNvSpPr>
          <p:nvPr>
            <p:ph type="body" sz="quarter" idx="11" hasCustomPrompt="1"/>
          </p:nvPr>
        </p:nvSpPr>
        <p:spPr>
          <a:xfrm>
            <a:off x="228600" y="1325880"/>
            <a:ext cx="8458200" cy="1554272"/>
          </a:xfrm>
        </p:spPr>
        <p:txBody>
          <a:bodyPr lIns="91440" tIns="45720" rIns="91440" bIns="45720"/>
          <a:lstStyle>
            <a:lvl1pPr>
              <a:spcBef>
                <a:spcPts val="0"/>
              </a:spcBef>
              <a:spcAft>
                <a:spcPts val="600"/>
              </a:spcAft>
              <a:buFontTx/>
              <a:buNone/>
              <a:defRPr sz="2000"/>
            </a:lvl1pPr>
            <a:lvl2pPr marL="1027113" indent="-452438">
              <a:spcBef>
                <a:spcPts val="0"/>
              </a:spcBef>
              <a:spcAft>
                <a:spcPts val="600"/>
              </a:spcAft>
              <a:buClrTx/>
              <a:buFont typeface="+mj-lt"/>
              <a:buAutoNum type="arabicParenR"/>
              <a:defRPr sz="2000"/>
            </a:lvl2pPr>
            <a:lvl3pPr marL="914400" indent="-225425">
              <a:buFont typeface="Symbol" pitchFamily="18" charset="2"/>
              <a:buChar char="-"/>
              <a:defRPr sz="1600"/>
            </a:lvl3pPr>
          </a:lstStyle>
          <a:p>
            <a:pPr lvl="0"/>
            <a:r>
              <a:rPr lang="en-US" dirty="0" smtClean="0"/>
              <a:t>Click to edit Master Question styles</a:t>
            </a:r>
          </a:p>
          <a:p>
            <a:pPr lvl="0"/>
            <a:endParaRPr lang="en-US" dirty="0" smtClean="0"/>
          </a:p>
          <a:p>
            <a:pPr lvl="0"/>
            <a:endParaRPr lang="en-US" dirty="0" smtClean="0"/>
          </a:p>
          <a:p>
            <a:pPr lvl="1"/>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a:t>
            </a:r>
            <a:r>
              <a:rPr lang="en-US" dirty="0" err="1" smtClean="0"/>
              <a:t>ChapterName</a:t>
            </a:r>
            <a:r>
              <a:rPr lang="en-US" dirty="0" smtClean="0"/>
              <a:t>:  Topic (edit Master title style)</a:t>
            </a:r>
            <a:endParaRPr lang="en-US" dirty="0"/>
          </a:p>
        </p:txBody>
      </p:sp>
      <p:cxnSp>
        <p:nvCxnSpPr>
          <p:cNvPr id="14" name="Straight Connector 13"/>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_TL 101  Knowledg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a:t>
            </a:r>
            <a:r>
              <a:rPr lang="en-US" dirty="0" err="1" smtClean="0"/>
              <a:t>ChapterName</a:t>
            </a:r>
            <a:r>
              <a:rPr lang="en-US" dirty="0" smtClean="0"/>
              <a:t>:  Topic (edit Master title style)</a:t>
            </a:r>
            <a:endParaRPr lang="en-US" dirty="0"/>
          </a:p>
        </p:txBody>
      </p:sp>
      <p:sp>
        <p:nvSpPr>
          <p:cNvPr id="15" name="TextBox 14"/>
          <p:cNvSpPr txBox="1"/>
          <p:nvPr userDrawn="1"/>
        </p:nvSpPr>
        <p:spPr>
          <a:xfrm>
            <a:off x="0" y="3172968"/>
            <a:ext cx="9144000" cy="707886"/>
          </a:xfrm>
          <a:prstGeom prst="rect">
            <a:avLst/>
          </a:prstGeom>
          <a:noFill/>
        </p:spPr>
        <p:txBody>
          <a:bodyPr wrap="square" rtlCol="0">
            <a:spAutoFit/>
          </a:bodyPr>
          <a:lstStyle/>
          <a:p>
            <a:pPr algn="ctr"/>
            <a:r>
              <a:rPr lang="en-US" sz="4000" b="1" dirty="0" smtClean="0">
                <a:solidFill>
                  <a:srgbClr val="0091B5"/>
                </a:solidFill>
                <a:effectLst>
                  <a:outerShdw blurRad="38100" dist="38100" dir="2700000" algn="tl">
                    <a:srgbClr val="000000">
                      <a:alpha val="43137"/>
                    </a:srgbClr>
                  </a:outerShdw>
                </a:effectLst>
              </a:rPr>
              <a:t>Knowledge Check</a:t>
            </a:r>
          </a:p>
        </p:txBody>
      </p:sp>
      <p:cxnSp>
        <p:nvCxnSpPr>
          <p:cNvPr id="14" name="Straight Connector 13"/>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6_TL 101 placeholder">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a:solidFill>
                  <a:srgbClr val="0091B5"/>
                </a:solidFill>
                <a:effectLst>
                  <a:outerShdw blurRad="38100" dist="38100" dir="2700000" algn="tl">
                    <a:srgbClr val="000000">
                      <a:alpha val="43137"/>
                    </a:srgbClr>
                  </a:outerShdw>
                </a:effectLst>
              </a:defRPr>
            </a:lvl1pPr>
          </a:lstStyle>
          <a:p>
            <a:pPr lvl="0"/>
            <a:r>
              <a:rPr lang="en-US" dirty="0" smtClean="0"/>
              <a:t>Placeholder</a:t>
            </a:r>
            <a:endParaRPr lang="en-US" dirty="0"/>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a:t>
            </a:r>
            <a:r>
              <a:rPr lang="en-US" dirty="0" err="1" smtClean="0"/>
              <a:t>ChapterName</a:t>
            </a:r>
            <a:r>
              <a:rPr lang="en-US" dirty="0" smtClean="0"/>
              <a:t>:  Topic (edit Master title style)</a:t>
            </a:r>
            <a:endParaRPr lang="en-US" dirty="0"/>
          </a:p>
        </p:txBody>
      </p:sp>
      <p:cxnSp>
        <p:nvCxnSpPr>
          <p:cNvPr id="9" name="Straight Connector 8"/>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1"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2"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14" name="Text Placeholder 13"/>
          <p:cNvSpPr>
            <a:spLocks noGrp="1"/>
          </p:cNvSpPr>
          <p:nvPr>
            <p:ph type="body" sz="quarter" idx="11"/>
          </p:nvPr>
        </p:nvSpPr>
        <p:spPr>
          <a:xfrm>
            <a:off x="228600" y="1325880"/>
            <a:ext cx="6553200" cy="2895600"/>
          </a:xfrm>
        </p:spPr>
        <p:txBody>
          <a:bodyPr/>
          <a:lstStyle>
            <a:lvl1pPr>
              <a:spcBef>
                <a:spcPts val="0"/>
              </a:spcBef>
              <a:spcAft>
                <a:spcPts val="600"/>
              </a:spcAft>
              <a:defRPr/>
            </a:lvl1pPr>
            <a:lvl2pPr>
              <a:spcBef>
                <a:spcPts val="0"/>
              </a:spcBef>
              <a:spcAft>
                <a:spcPts val="600"/>
              </a:spcAft>
              <a:defRPr/>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_TL 101 with gray ">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1"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2"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8"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3"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L 101 with footnot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1"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cxnSp>
        <p:nvCxnSpPr>
          <p:cNvPr id="20" name="Straight Connector 19"/>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teal_dkteal">
    <p:spTree>
      <p:nvGrpSpPr>
        <p:cNvPr id="1" name=""/>
        <p:cNvGrpSpPr/>
        <p:nvPr/>
      </p:nvGrpSpPr>
      <p:grpSpPr>
        <a:xfrm>
          <a:off x="0" y="0"/>
          <a:ext cx="0" cy="0"/>
          <a:chOff x="0" y="0"/>
          <a:chExt cx="0" cy="0"/>
        </a:xfrm>
      </p:grpSpPr>
      <p:pic>
        <p:nvPicPr>
          <p:cNvPr id="48" name="Picture 3"/>
          <p:cNvPicPr>
            <a:picLocks noChangeAspect="1" noChangeArrowheads="1"/>
          </p:cNvPicPr>
          <p:nvPr/>
        </p:nvPicPr>
        <p:blipFill>
          <a:blip r:embed="rId2" cstate="print"/>
          <a:srcRect/>
          <a:stretch>
            <a:fillRect/>
          </a:stretch>
        </p:blipFill>
        <p:spPr bwMode="auto">
          <a:xfrm>
            <a:off x="65457" y="0"/>
            <a:ext cx="9020175" cy="2630131"/>
          </a:xfrm>
          <a:prstGeom prst="rect">
            <a:avLst/>
          </a:prstGeom>
          <a:noFill/>
          <a:ln w="9525">
            <a:noFill/>
            <a:miter lim="800000"/>
            <a:headEnd/>
            <a:tailEnd/>
          </a:ln>
          <a:effectLst/>
        </p:spPr>
      </p:pic>
      <p:sp>
        <p:nvSpPr>
          <p:cNvPr id="49" name="Rectangle 48"/>
          <p:cNvSpPr/>
          <p:nvPr/>
        </p:nvSpPr>
        <p:spPr>
          <a:xfrm>
            <a:off x="41048" y="0"/>
            <a:ext cx="9025128" cy="2633472"/>
          </a:xfrm>
          <a:prstGeom prst="rect">
            <a:avLst/>
          </a:prstGeom>
          <a:solidFill>
            <a:srgbClr val="FFFFFF">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p:cNvSpPr/>
          <p:nvPr/>
        </p:nvSpPr>
        <p:spPr>
          <a:xfrm>
            <a:off x="0" y="0"/>
            <a:ext cx="9144000" cy="2667000"/>
          </a:xfrm>
          <a:prstGeom prst="rect">
            <a:avLst/>
          </a:prstGeom>
          <a:solidFill>
            <a:schemeClr val="accent1">
              <a:lumMod val="7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cs typeface="Arial" pitchFamily="34" charset="0"/>
            </a:endParaRPr>
          </a:p>
        </p:txBody>
      </p:sp>
      <p:sp>
        <p:nvSpPr>
          <p:cNvPr id="10" name="Rectangle 9"/>
          <p:cNvSpPr/>
          <p:nvPr/>
        </p:nvSpPr>
        <p:spPr>
          <a:xfrm>
            <a:off x="0" y="2667000"/>
            <a:ext cx="9144000" cy="152400"/>
          </a:xfrm>
          <a:prstGeom prst="rect">
            <a:avLst/>
          </a:prstGeom>
          <a:solidFill>
            <a:srgbClr val="00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cs typeface="Arial" pitchFamily="34" charset="0"/>
            </a:endParaRPr>
          </a:p>
        </p:txBody>
      </p:sp>
      <p:sp>
        <p:nvSpPr>
          <p:cNvPr id="11" name="Footer"/>
          <p:cNvSpPr/>
          <p:nvPr/>
        </p:nvSpPr>
        <p:spPr>
          <a:xfrm>
            <a:off x="0" y="5105400"/>
            <a:ext cx="9144000" cy="1752600"/>
          </a:xfrm>
          <a:prstGeom prst="rect">
            <a:avLst/>
          </a:prstGeom>
          <a:solidFill>
            <a:srgbClr val="00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cs typeface="Arial" pitchFamily="34" charset="0"/>
            </a:endParaRPr>
          </a:p>
        </p:txBody>
      </p:sp>
      <p:sp>
        <p:nvSpPr>
          <p:cNvPr id="12" name="SubTitle Back"/>
          <p:cNvSpPr/>
          <p:nvPr/>
        </p:nvSpPr>
        <p:spPr>
          <a:xfrm>
            <a:off x="4191000" y="4545808"/>
            <a:ext cx="4953000" cy="1828800"/>
          </a:xfrm>
          <a:prstGeom prst="rect">
            <a:avLst/>
          </a:prstGeom>
          <a:solidFill>
            <a:srgbClr val="003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5" name="Rectangle 9"/>
          <p:cNvSpPr/>
          <p:nvPr/>
        </p:nvSpPr>
        <p:spPr>
          <a:xfrm>
            <a:off x="152400" y="2286000"/>
            <a:ext cx="4267200" cy="2895600"/>
          </a:xfrm>
          <a:prstGeom prst="rect">
            <a:avLst/>
          </a:prstGeom>
          <a:noFill/>
          <a:ln>
            <a:solidFill>
              <a:srgbClr val="97E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7" name="Rectangle 9"/>
          <p:cNvSpPr/>
          <p:nvPr/>
        </p:nvSpPr>
        <p:spPr>
          <a:xfrm>
            <a:off x="76200" y="2362197"/>
            <a:ext cx="4267200" cy="2895600"/>
          </a:xfrm>
          <a:prstGeom prst="rect">
            <a:avLst/>
          </a:prstGeom>
          <a:noFill/>
          <a:ln w="25400">
            <a:solidFill>
              <a:srgbClr val="0091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grpSp>
        <p:nvGrpSpPr>
          <p:cNvPr id="2" name="Group 46"/>
          <p:cNvGrpSpPr/>
          <p:nvPr/>
        </p:nvGrpSpPr>
        <p:grpSpPr>
          <a:xfrm>
            <a:off x="685800" y="2438400"/>
            <a:ext cx="3122613" cy="3068152"/>
            <a:chOff x="1981200" y="1219200"/>
            <a:chExt cx="3655742" cy="3800019"/>
          </a:xfrm>
        </p:grpSpPr>
        <p:pic>
          <p:nvPicPr>
            <p:cNvPr id="50" name="Picture 3" descr="C:\Users\cav0710\AppData\Local\Microsoft\Windows\Temporary Internet Files\Content.IE5\X713Q89U\MP900411828[1].jpg"/>
            <p:cNvPicPr>
              <a:picLocks noChangeAspect="1" noChangeArrowheads="1"/>
            </p:cNvPicPr>
            <p:nvPr/>
          </p:nvPicPr>
          <p:blipFill>
            <a:blip r:embed="rId3" cstate="print"/>
            <a:srcRect l="15133" t="3333" r="76355" b="83333"/>
            <a:stretch>
              <a:fillRect/>
            </a:stretch>
          </p:blipFill>
          <p:spPr bwMode="auto">
            <a:xfrm>
              <a:off x="2514600" y="1905000"/>
              <a:ext cx="685800" cy="914400"/>
            </a:xfrm>
            <a:prstGeom prst="rect">
              <a:avLst/>
            </a:prstGeom>
            <a:noFill/>
            <a:ln>
              <a:solidFill>
                <a:srgbClr val="002144"/>
              </a:solidFill>
            </a:ln>
          </p:spPr>
        </p:pic>
        <p:pic>
          <p:nvPicPr>
            <p:cNvPr id="51" name="Picture 4"/>
            <p:cNvPicPr>
              <a:picLocks noChangeAspect="1" noChangeArrowheads="1"/>
            </p:cNvPicPr>
            <p:nvPr/>
          </p:nvPicPr>
          <p:blipFill>
            <a:blip r:embed="rId4" cstate="print"/>
            <a:srcRect r="14578" b="5933"/>
            <a:stretch>
              <a:fillRect/>
            </a:stretch>
          </p:blipFill>
          <p:spPr bwMode="auto">
            <a:xfrm>
              <a:off x="3048000" y="1447800"/>
              <a:ext cx="590550" cy="846526"/>
            </a:xfrm>
            <a:prstGeom prst="rect">
              <a:avLst/>
            </a:prstGeom>
            <a:noFill/>
            <a:ln w="12700">
              <a:solidFill>
                <a:srgbClr val="002144"/>
              </a:solidFill>
              <a:miter lim="800000"/>
              <a:headEnd/>
              <a:tailEnd/>
            </a:ln>
            <a:effectLst/>
          </p:spPr>
        </p:pic>
        <p:pic>
          <p:nvPicPr>
            <p:cNvPr id="52" name="Picture 2"/>
            <p:cNvPicPr>
              <a:picLocks noChangeArrowheads="1"/>
            </p:cNvPicPr>
            <p:nvPr/>
          </p:nvPicPr>
          <p:blipFill>
            <a:blip r:embed="rId5" cstate="print"/>
            <a:srcRect l="81880" t="24194" b="42097"/>
            <a:stretch>
              <a:fillRect/>
            </a:stretch>
          </p:blipFill>
          <p:spPr bwMode="auto">
            <a:xfrm>
              <a:off x="1981200" y="2590799"/>
              <a:ext cx="640080" cy="914400"/>
            </a:xfrm>
            <a:prstGeom prst="rect">
              <a:avLst/>
            </a:prstGeom>
            <a:noFill/>
            <a:ln w="9525">
              <a:solidFill>
                <a:srgbClr val="002144"/>
              </a:solidFill>
              <a:miter lim="800000"/>
              <a:headEnd/>
              <a:tailEnd/>
            </a:ln>
            <a:effectLst/>
          </p:spPr>
        </p:pic>
        <p:pic>
          <p:nvPicPr>
            <p:cNvPr id="53" name="Picture 52" descr="bizcasualguy.jpg"/>
            <p:cNvPicPr>
              <a:picLocks noChangeAspect="1"/>
            </p:cNvPicPr>
            <p:nvPr/>
          </p:nvPicPr>
          <p:blipFill>
            <a:blip r:embed="rId6" cstate="print">
              <a:clrChange>
                <a:clrFrom>
                  <a:srgbClr val="FFFFFF"/>
                </a:clrFrom>
                <a:clrTo>
                  <a:srgbClr val="FFFFFF">
                    <a:alpha val="0"/>
                  </a:srgbClr>
                </a:clrTo>
              </a:clrChange>
            </a:blip>
            <a:srcRect r="38095"/>
            <a:stretch>
              <a:fillRect/>
            </a:stretch>
          </p:blipFill>
          <p:spPr>
            <a:xfrm>
              <a:off x="4648200" y="1981200"/>
              <a:ext cx="645725" cy="838200"/>
            </a:xfrm>
            <a:prstGeom prst="rect">
              <a:avLst/>
            </a:prstGeom>
            <a:solidFill>
              <a:schemeClr val="bg1"/>
            </a:solidFill>
            <a:ln>
              <a:solidFill>
                <a:srgbClr val="002144"/>
              </a:solidFill>
            </a:ln>
          </p:spPr>
        </p:pic>
        <p:pic>
          <p:nvPicPr>
            <p:cNvPr id="54" name="Picture 53" descr="Diversity250x150.png"/>
            <p:cNvPicPr>
              <a:picLocks noChangeAspect="1"/>
            </p:cNvPicPr>
            <p:nvPr/>
          </p:nvPicPr>
          <p:blipFill>
            <a:blip r:embed="rId7" cstate="print"/>
            <a:srcRect l="30720" r="42240" b="36000"/>
            <a:stretch>
              <a:fillRect/>
            </a:stretch>
          </p:blipFill>
          <p:spPr>
            <a:xfrm>
              <a:off x="4095750" y="1524000"/>
              <a:ext cx="590233" cy="838200"/>
            </a:xfrm>
            <a:prstGeom prst="rect">
              <a:avLst/>
            </a:prstGeom>
            <a:ln>
              <a:solidFill>
                <a:srgbClr val="002144"/>
              </a:solidFill>
            </a:ln>
          </p:spPr>
        </p:pic>
        <p:pic>
          <p:nvPicPr>
            <p:cNvPr id="55" name="Picture 13" descr="C:\Users\cav0710\AppData\Local\Microsoft\Windows\Temporary Internet Files\Content.IE5\K42B20OI\MP900446442[1].jpg"/>
            <p:cNvPicPr>
              <a:picLocks noChangeAspect="1" noChangeArrowheads="1"/>
            </p:cNvPicPr>
            <p:nvPr/>
          </p:nvPicPr>
          <p:blipFill>
            <a:blip r:embed="rId8" cstate="print"/>
            <a:srcRect t="27200" r="43128" b="26400"/>
            <a:stretch>
              <a:fillRect/>
            </a:stretch>
          </p:blipFill>
          <p:spPr bwMode="auto">
            <a:xfrm>
              <a:off x="2327293" y="3428999"/>
              <a:ext cx="838201" cy="1024115"/>
            </a:xfrm>
            <a:prstGeom prst="rect">
              <a:avLst/>
            </a:prstGeom>
            <a:noFill/>
            <a:ln>
              <a:solidFill>
                <a:srgbClr val="002144"/>
              </a:solidFill>
            </a:ln>
          </p:spPr>
        </p:pic>
        <p:pic>
          <p:nvPicPr>
            <p:cNvPr id="56" name="Picture 55" descr="lady.jpg"/>
            <p:cNvPicPr>
              <a:picLocks noChangeAspect="1"/>
            </p:cNvPicPr>
            <p:nvPr/>
          </p:nvPicPr>
          <p:blipFill>
            <a:blip r:embed="rId9" cstate="print"/>
            <a:srcRect l="12368" t="5778" r="27334" b="41274"/>
            <a:stretch>
              <a:fillRect/>
            </a:stretch>
          </p:blipFill>
          <p:spPr>
            <a:xfrm>
              <a:off x="3417162" y="2667000"/>
              <a:ext cx="1164363" cy="1531815"/>
            </a:xfrm>
            <a:prstGeom prst="rect">
              <a:avLst/>
            </a:prstGeom>
            <a:ln>
              <a:solidFill>
                <a:srgbClr val="002144"/>
              </a:solidFill>
            </a:ln>
          </p:spPr>
        </p:pic>
        <p:pic>
          <p:nvPicPr>
            <p:cNvPr id="57" name="Picture 8" descr="C:\Users\cav0710\AppData\Local\Microsoft\Windows\Temporary Internet Files\Content.IE5\DW9QFJ3I\MP900448458[1].jpg"/>
            <p:cNvPicPr>
              <a:picLocks noChangeAspect="1" noChangeArrowheads="1"/>
            </p:cNvPicPr>
            <p:nvPr/>
          </p:nvPicPr>
          <p:blipFill>
            <a:blip r:embed="rId10" cstate="print"/>
            <a:srcRect/>
            <a:stretch>
              <a:fillRect/>
            </a:stretch>
          </p:blipFill>
          <p:spPr bwMode="auto">
            <a:xfrm>
              <a:off x="3600450" y="1219200"/>
              <a:ext cx="590550" cy="840593"/>
            </a:xfrm>
            <a:prstGeom prst="rect">
              <a:avLst/>
            </a:prstGeom>
            <a:noFill/>
            <a:ln w="12700">
              <a:solidFill>
                <a:srgbClr val="002144"/>
              </a:solidFill>
            </a:ln>
            <a:effectLst/>
          </p:spPr>
        </p:pic>
        <p:pic>
          <p:nvPicPr>
            <p:cNvPr id="58" name="Picture 57" descr="businesscasual2.jpg"/>
            <p:cNvPicPr>
              <a:picLocks noChangeAspect="1"/>
            </p:cNvPicPr>
            <p:nvPr/>
          </p:nvPicPr>
          <p:blipFill>
            <a:blip r:embed="rId11" cstate="print"/>
            <a:srcRect l="71881" r="15141" b="70068"/>
            <a:stretch>
              <a:fillRect/>
            </a:stretch>
          </p:blipFill>
          <p:spPr>
            <a:xfrm>
              <a:off x="5103541" y="2590799"/>
              <a:ext cx="533401" cy="902677"/>
            </a:xfrm>
            <a:prstGeom prst="rect">
              <a:avLst/>
            </a:prstGeom>
            <a:ln>
              <a:solidFill>
                <a:srgbClr val="002144"/>
              </a:solidFill>
            </a:ln>
          </p:spPr>
        </p:pic>
        <p:pic>
          <p:nvPicPr>
            <p:cNvPr id="59" name="Picture 58" descr="group_5Large.jpg"/>
            <p:cNvPicPr>
              <a:picLocks noChangeAspect="1"/>
            </p:cNvPicPr>
            <p:nvPr/>
          </p:nvPicPr>
          <p:blipFill>
            <a:blip r:embed="rId12" cstate="print"/>
            <a:srcRect l="44000" t="21760" r="39600" b="32558"/>
            <a:stretch>
              <a:fillRect/>
            </a:stretch>
          </p:blipFill>
          <p:spPr>
            <a:xfrm>
              <a:off x="5014332" y="3301220"/>
              <a:ext cx="457199" cy="848704"/>
            </a:xfrm>
            <a:prstGeom prst="rect">
              <a:avLst/>
            </a:prstGeom>
            <a:ln>
              <a:solidFill>
                <a:srgbClr val="002144"/>
              </a:solidFill>
            </a:ln>
          </p:spPr>
        </p:pic>
        <p:grpSp>
          <p:nvGrpSpPr>
            <p:cNvPr id="3" name="Group 40"/>
            <p:cNvGrpSpPr/>
            <p:nvPr/>
          </p:nvGrpSpPr>
          <p:grpSpPr>
            <a:xfrm>
              <a:off x="4848277" y="3962400"/>
              <a:ext cx="459060" cy="709457"/>
              <a:chOff x="4772077" y="1752600"/>
              <a:chExt cx="459060" cy="709457"/>
            </a:xfrm>
          </p:grpSpPr>
          <p:sp>
            <p:nvSpPr>
              <p:cNvPr id="62" name="Rectangle 61"/>
              <p:cNvSpPr/>
              <p:nvPr/>
            </p:nvSpPr>
            <p:spPr>
              <a:xfrm>
                <a:off x="4772077" y="1752600"/>
                <a:ext cx="457200" cy="6096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63" name="Picture 62" descr="olderwomanb_bizcasual.jpg"/>
              <p:cNvPicPr>
                <a:picLocks noChangeAspect="1"/>
              </p:cNvPicPr>
              <p:nvPr/>
            </p:nvPicPr>
            <p:blipFill>
              <a:blip r:embed="rId13" cstate="print">
                <a:clrChange>
                  <a:clrFrom>
                    <a:srgbClr val="FFFFFF"/>
                  </a:clrFrom>
                  <a:clrTo>
                    <a:srgbClr val="FFFFFF">
                      <a:alpha val="0"/>
                    </a:srgbClr>
                  </a:clrTo>
                </a:clrChange>
              </a:blip>
              <a:srcRect l="15000" r="30000" b="43333"/>
              <a:stretch>
                <a:fillRect/>
              </a:stretch>
            </p:blipFill>
            <p:spPr>
              <a:xfrm>
                <a:off x="4772077" y="1752600"/>
                <a:ext cx="459060" cy="709457"/>
              </a:xfrm>
              <a:prstGeom prst="rect">
                <a:avLst/>
              </a:prstGeom>
              <a:solidFill>
                <a:schemeClr val="bg1">
                  <a:alpha val="10196"/>
                </a:schemeClr>
              </a:solidFill>
              <a:ln>
                <a:solidFill>
                  <a:srgbClr val="002144"/>
                </a:solidFill>
              </a:ln>
            </p:spPr>
          </p:pic>
        </p:grpSp>
        <p:pic>
          <p:nvPicPr>
            <p:cNvPr id="61" name="Picture 60" descr="group_casual.jpg"/>
            <p:cNvPicPr>
              <a:picLocks noChangeAspect="1"/>
            </p:cNvPicPr>
            <p:nvPr/>
          </p:nvPicPr>
          <p:blipFill>
            <a:blip r:embed="rId14" cstate="print"/>
            <a:srcRect l="45388" t="3333" r="45184" b="83936"/>
            <a:stretch>
              <a:fillRect/>
            </a:stretch>
          </p:blipFill>
          <p:spPr>
            <a:xfrm>
              <a:off x="3124201" y="3957719"/>
              <a:ext cx="819614" cy="1061500"/>
            </a:xfrm>
            <a:prstGeom prst="rect">
              <a:avLst/>
            </a:prstGeom>
            <a:ln>
              <a:solidFill>
                <a:srgbClr val="002144"/>
              </a:solidFill>
            </a:ln>
          </p:spPr>
        </p:pic>
      </p:grpSp>
      <p:sp>
        <p:nvSpPr>
          <p:cNvPr id="30" name="Title 1"/>
          <p:cNvSpPr>
            <a:spLocks noGrp="1"/>
          </p:cNvSpPr>
          <p:nvPr>
            <p:ph type="ctrTitle"/>
          </p:nvPr>
        </p:nvSpPr>
        <p:spPr>
          <a:xfrm>
            <a:off x="4724400" y="2819400"/>
            <a:ext cx="4419600" cy="1676400"/>
          </a:xfrm>
        </p:spPr>
        <p:txBody>
          <a:bodyPr>
            <a:normAutofit/>
            <a:scene3d>
              <a:camera prst="perspectiveAbove"/>
              <a:lightRig rig="threePt" dir="t"/>
            </a:scene3d>
          </a:bodyPr>
          <a:lstStyle>
            <a:lvl1pPr>
              <a:defRPr sz="3200" b="1" cap="none" spc="0">
                <a:ln w="17780" cmpd="sng">
                  <a:noFill/>
                  <a:prstDash val="solid"/>
                  <a:miter lim="800000"/>
                </a:ln>
                <a:solidFill>
                  <a:srgbClr val="0038A8"/>
                </a:solidFill>
                <a:effectLst>
                  <a:reflection blurRad="6350" stA="55000" endA="300" endPos="45500" dir="5400000" sy="-100000" algn="bl" rotWithShape="0"/>
                </a:effectLst>
                <a:latin typeface="Arial" pitchFamily="34" charset="0"/>
                <a:cs typeface="Arial" pitchFamily="34" charset="0"/>
              </a:defRPr>
            </a:lvl1pPr>
          </a:lstStyle>
          <a:p>
            <a:r>
              <a:rPr lang="en-US" smtClean="0"/>
              <a:t>Click to edit Master title style</a:t>
            </a:r>
            <a:endParaRPr lang="en-US" dirty="0"/>
          </a:p>
        </p:txBody>
      </p:sp>
      <p:sp>
        <p:nvSpPr>
          <p:cNvPr id="31" name="Subtitle 2"/>
          <p:cNvSpPr>
            <a:spLocks noGrp="1"/>
          </p:cNvSpPr>
          <p:nvPr>
            <p:ph type="subTitle" idx="1"/>
          </p:nvPr>
        </p:nvSpPr>
        <p:spPr>
          <a:xfrm>
            <a:off x="4191000" y="4558352"/>
            <a:ext cx="4953000" cy="1764792"/>
          </a:xfrm>
        </p:spPr>
        <p:txBody>
          <a:bodyPr anchor="ctr">
            <a:normAutofit/>
          </a:bodyPr>
          <a:lstStyle>
            <a:lvl1pPr marL="0" indent="0" algn="ctr">
              <a:buNone/>
              <a:defRPr sz="2600" b="1" i="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4" name="Group 33"/>
          <p:cNvGrpSpPr/>
          <p:nvPr userDrawn="1"/>
        </p:nvGrpSpPr>
        <p:grpSpPr>
          <a:xfrm>
            <a:off x="76200" y="6257924"/>
            <a:ext cx="2962275" cy="586518"/>
            <a:chOff x="76200" y="6257924"/>
            <a:chExt cx="2962275" cy="586518"/>
          </a:xfrm>
        </p:grpSpPr>
        <p:sp>
          <p:nvSpPr>
            <p:cNvPr id="29" name="Rectangle 28"/>
            <p:cNvSpPr/>
            <p:nvPr/>
          </p:nvSpPr>
          <p:spPr>
            <a:xfrm>
              <a:off x="447675" y="6290444"/>
              <a:ext cx="2590800" cy="553998"/>
            </a:xfrm>
            <a:prstGeom prst="rect">
              <a:avLst/>
            </a:prstGeom>
          </p:spPr>
          <p:txBody>
            <a:bodyPr wrap="square">
              <a:spAutoFit/>
            </a:bodyPr>
            <a:lstStyle/>
            <a:p>
              <a:endParaRPr lang="en-US" sz="1000" b="1" dirty="0" smtClean="0">
                <a:solidFill>
                  <a:srgbClr val="393939">
                    <a:lumMod val="20000"/>
                    <a:lumOff val="80000"/>
                  </a:srgbClr>
                </a:solidFill>
              </a:endParaRPr>
            </a:p>
            <a:p>
              <a:r>
                <a:rPr lang="en-US" sz="1000" b="1" dirty="0" smtClean="0">
                  <a:solidFill>
                    <a:srgbClr val="393939">
                      <a:lumMod val="20000"/>
                      <a:lumOff val="80000"/>
                    </a:srgbClr>
                  </a:solidFill>
                </a:rPr>
                <a:t>DRIVE DEVELOPMENT</a:t>
              </a:r>
            </a:p>
            <a:p>
              <a:r>
                <a:rPr lang="en-US" sz="1000" b="1" i="1" dirty="0" smtClean="0">
                  <a:solidFill>
                    <a:srgbClr val="393939">
                      <a:lumMod val="20000"/>
                      <a:lumOff val="80000"/>
                    </a:srgbClr>
                  </a:solidFill>
                </a:rPr>
                <a:t>LEARNing to create capability</a:t>
              </a:r>
              <a:endParaRPr lang="en-US" sz="1000" dirty="0">
                <a:solidFill>
                  <a:srgbClr val="393939">
                    <a:lumMod val="20000"/>
                    <a:lumOff val="80000"/>
                  </a:srgbClr>
                </a:solidFill>
              </a:endParaRPr>
            </a:p>
          </p:txBody>
        </p:sp>
        <p:pic>
          <p:nvPicPr>
            <p:cNvPr id="32" name="Picture 2"/>
            <p:cNvPicPr>
              <a:picLocks noChangeAspect="1" noChangeArrowheads="1"/>
            </p:cNvPicPr>
            <p:nvPr/>
          </p:nvPicPr>
          <p:blipFill>
            <a:blip r:embed="rId15" cstate="print"/>
            <a:srcRect/>
            <a:stretch>
              <a:fillRect/>
            </a:stretch>
          </p:blipFill>
          <p:spPr bwMode="auto">
            <a:xfrm>
              <a:off x="76200" y="6257924"/>
              <a:ext cx="405765" cy="502920"/>
            </a:xfrm>
            <a:prstGeom prst="rect">
              <a:avLst/>
            </a:prstGeom>
            <a:solidFill>
              <a:schemeClr val="bg1"/>
            </a:solidFill>
            <a:ln w="9525">
              <a:noFill/>
              <a:miter lim="800000"/>
              <a:headEnd/>
              <a:tailEnd/>
            </a:ln>
            <a:effectLst/>
          </p:spPr>
        </p:pic>
        <p:sp>
          <p:nvSpPr>
            <p:cNvPr id="33" name="Rectangle 10"/>
            <p:cNvSpPr>
              <a:spLocks noChangeArrowheads="1"/>
            </p:cNvSpPr>
            <p:nvPr/>
          </p:nvSpPr>
          <p:spPr bwMode="auto">
            <a:xfrm>
              <a:off x="533400" y="6302096"/>
              <a:ext cx="2055050"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dirty="0" smtClean="0">
                  <a:solidFill>
                    <a:srgbClr val="393939">
                      <a:lumMod val="20000"/>
                      <a:lumOff val="80000"/>
                    </a:srgbClr>
                  </a:solidFill>
                  <a:cs typeface="Arial" pitchFamily="34" charset="0"/>
                </a:rPr>
                <a:t>Front Line Leaders Initiative</a:t>
              </a:r>
              <a:endParaRPr lang="en-US" dirty="0" smtClean="0">
                <a:solidFill>
                  <a:srgbClr val="393939">
                    <a:lumMod val="20000"/>
                    <a:lumOff val="80000"/>
                  </a:srgbClr>
                </a:solidFill>
                <a:cs typeface="Arial" pitchFamily="34" charset="0"/>
              </a:endParaRPr>
            </a:p>
          </p:txBody>
        </p:sp>
      </p:grpSp>
    </p:spTree>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L 101 Objectives">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8" name="Text Placeholder 7"/>
          <p:cNvSpPr>
            <a:spLocks noGrp="1"/>
          </p:cNvSpPr>
          <p:nvPr>
            <p:ph type="body" sz="quarter" idx="11"/>
          </p:nvPr>
        </p:nvSpPr>
        <p:spPr>
          <a:xfrm>
            <a:off x="228600" y="1325880"/>
            <a:ext cx="8534400" cy="692497"/>
          </a:xfrm>
        </p:spPr>
        <p:txBody>
          <a:bodyPr lIns="91440" tIns="45720" rIns="91440" bIns="45720"/>
          <a:lstStyle>
            <a:lvl1pPr marL="341313" indent="-341313">
              <a:spcBef>
                <a:spcPts val="0"/>
              </a:spcBef>
              <a:spcAft>
                <a:spcPts val="600"/>
              </a:spcAft>
              <a:buClrTx/>
              <a:buFont typeface="+mj-lt"/>
              <a:buAutoNum type="arabicParenR"/>
              <a:defRPr sz="1800"/>
            </a:lvl1pPr>
            <a:lvl2pPr marL="682625" indent="-219075">
              <a:spcBef>
                <a:spcPts val="0"/>
              </a:spcBef>
              <a:spcAft>
                <a:spcPts val="600"/>
              </a:spcAft>
              <a:buFont typeface="Wingdings" pitchFamily="2" charset="2"/>
              <a:buChar char="§"/>
              <a:defRPr sz="1600"/>
            </a:lvl2pPr>
          </a:lstStyle>
          <a:p>
            <a:pPr lvl="0"/>
            <a:r>
              <a:rPr lang="en-US" dirty="0" smtClean="0"/>
              <a:t>Click to edit Master text styles</a:t>
            </a:r>
          </a:p>
          <a:p>
            <a:pPr lvl="1"/>
            <a:r>
              <a:rPr lang="en-US" dirty="0" smtClean="0"/>
              <a:t>Second level</a:t>
            </a:r>
          </a:p>
        </p:txBody>
      </p:sp>
      <p:grpSp>
        <p:nvGrpSpPr>
          <p:cNvPr id="2" name="Group 20"/>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3" name="Rectangle 12"/>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4"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L 101 with gray Footnot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cxnSp>
        <p:nvCxnSpPr>
          <p:cNvPr id="8" name="Straight Connector 7"/>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9" name="Text Placeholder 8"/>
          <p:cNvSpPr>
            <a:spLocks noGrp="1"/>
          </p:cNvSpPr>
          <p:nvPr>
            <p:ph type="body" sz="quarter" idx="11" hasCustomPrompt="1"/>
          </p:nvPr>
        </p:nvSpPr>
        <p:spPr>
          <a:xfrm>
            <a:off x="228600" y="1417320"/>
            <a:ext cx="8077200" cy="723275"/>
          </a:xfrm>
        </p:spPr>
        <p:txBody>
          <a:bodyPr lIns="91440" tIns="45720" rIns="91440" bIns="45720"/>
          <a:lstStyle>
            <a:lvl1pPr>
              <a:spcBef>
                <a:spcPts val="0"/>
              </a:spcBef>
              <a:spcAft>
                <a:spcPts val="600"/>
              </a:spcAft>
              <a:buFontTx/>
              <a:buNone/>
              <a:defRPr sz="1800" baseline="0"/>
            </a:lvl1pPr>
            <a:lvl2pPr marL="682625" indent="-219075">
              <a:spcBef>
                <a:spcPts val="0"/>
              </a:spcBef>
              <a:spcAft>
                <a:spcPts val="600"/>
              </a:spcAft>
              <a:buFont typeface="Wingdings" pitchFamily="2" charset="2"/>
              <a:buChar char="§"/>
              <a:defRPr sz="1800"/>
            </a:lvl2pPr>
          </a:lstStyle>
          <a:p>
            <a:pPr lvl="0"/>
            <a:r>
              <a:rPr lang="en-US" dirty="0" smtClean="0"/>
              <a:t>Discussion Points:</a:t>
            </a:r>
          </a:p>
          <a:p>
            <a:pPr lvl="1"/>
            <a:r>
              <a:rPr lang="en-US" dirty="0" smtClean="0"/>
              <a:t>Second level</a:t>
            </a:r>
          </a:p>
        </p:txBody>
      </p:sp>
      <p:grpSp>
        <p:nvGrpSpPr>
          <p:cNvPr id="2" name="Group 12"/>
          <p:cNvGrpSpPr/>
          <p:nvPr userDrawn="1"/>
        </p:nvGrpSpPr>
        <p:grpSpPr>
          <a:xfrm>
            <a:off x="8534399" y="747284"/>
            <a:ext cx="466725" cy="338566"/>
            <a:chOff x="8534399" y="747284"/>
            <a:chExt cx="466725" cy="338566"/>
          </a:xfrm>
        </p:grpSpPr>
        <p:pic>
          <p:nvPicPr>
            <p:cNvPr id="14"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5" name="Rectangle 14"/>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0"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1"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L 101 with gray_Sec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10" name="Text Placeholder 9"/>
          <p:cNvSpPr>
            <a:spLocks noGrp="1"/>
          </p:cNvSpPr>
          <p:nvPr>
            <p:ph type="body" sz="quarter" idx="11"/>
          </p:nvPr>
        </p:nvSpPr>
        <p:spPr>
          <a:xfrm>
            <a:off x="0" y="3172968"/>
            <a:ext cx="9144000" cy="615553"/>
          </a:xfrm>
        </p:spPr>
        <p:txBody>
          <a:bodyPr/>
          <a:lstStyle>
            <a:lvl1pPr algn="ctr">
              <a:buFontTx/>
              <a:buNone/>
              <a:defRPr sz="4000">
                <a:solidFill>
                  <a:srgbClr val="0091B5"/>
                </a:solidFill>
                <a:effectLst>
                  <a:outerShdw blurRad="38100" dist="38100" dir="2700000" algn="tl">
                    <a:srgbClr val="000000">
                      <a:alpha val="43137"/>
                    </a:srgbClr>
                  </a:outerShdw>
                </a:effectLst>
              </a:defRPr>
            </a:lvl1pPr>
            <a:lvl2pPr marL="2743200" indent="-452438" algn="l">
              <a:defRPr sz="3200">
                <a:effectLst>
                  <a:outerShdw blurRad="38100" dist="38100" dir="2700000" algn="tl">
                    <a:srgbClr val="000000">
                      <a:alpha val="43137"/>
                    </a:srgbClr>
                  </a:outerShdw>
                </a:effectLst>
              </a:defRPr>
            </a:lvl2pPr>
          </a:lstStyle>
          <a:p>
            <a:pPr lvl="0"/>
            <a:r>
              <a:rPr lang="en-US" dirty="0" smtClean="0"/>
              <a:t>Click to edit Master text styles</a:t>
            </a:r>
          </a:p>
        </p:txBody>
      </p:sp>
      <p:sp>
        <p:nvSpPr>
          <p:cNvPr id="12" name="Text Placeholder 11"/>
          <p:cNvSpPr>
            <a:spLocks noGrp="1"/>
          </p:cNvSpPr>
          <p:nvPr>
            <p:ph type="body" sz="quarter" idx="12"/>
          </p:nvPr>
        </p:nvSpPr>
        <p:spPr>
          <a:xfrm>
            <a:off x="0" y="3813048"/>
            <a:ext cx="9144000" cy="430887"/>
          </a:xfrm>
        </p:spPr>
        <p:txBody>
          <a:bodyPr/>
          <a:lstStyle>
            <a:lvl1pPr marL="2743200" indent="-452438">
              <a:buFont typeface="Symbol" pitchFamily="18" charset="2"/>
              <a:buChar char="-"/>
              <a:defRPr sz="2800" b="0">
                <a:effectLst>
                  <a:outerShdw blurRad="38100" dist="38100" dir="2700000" algn="tl">
                    <a:srgbClr val="000000">
                      <a:alpha val="43137"/>
                    </a:srgbClr>
                  </a:outerShdw>
                </a:effectLst>
              </a:defRPr>
            </a:lvl1pPr>
            <a:lvl2pPr>
              <a:buNone/>
              <a:defRPr/>
            </a:lvl2pPr>
          </a:lstStyle>
          <a:p>
            <a:pPr lvl="0"/>
            <a:r>
              <a:rPr lang="en-US" dirty="0" smtClean="0"/>
              <a:t>Click to edit Master text styles</a:t>
            </a: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3"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4"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TL 101 with gray_Discuss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9" name="Text Placeholder 8"/>
          <p:cNvSpPr>
            <a:spLocks noGrp="1"/>
          </p:cNvSpPr>
          <p:nvPr>
            <p:ph type="body" sz="quarter" idx="11" hasCustomPrompt="1"/>
          </p:nvPr>
        </p:nvSpPr>
        <p:spPr>
          <a:xfrm>
            <a:off x="228600" y="1335024"/>
            <a:ext cx="8077200" cy="723275"/>
          </a:xfrm>
        </p:spPr>
        <p:txBody>
          <a:bodyPr lIns="91440" tIns="45720" rIns="91440" bIns="45720"/>
          <a:lstStyle>
            <a:lvl1pPr>
              <a:spcBef>
                <a:spcPts val="0"/>
              </a:spcBef>
              <a:spcAft>
                <a:spcPts val="600"/>
              </a:spcAft>
              <a:buFontTx/>
              <a:buNone/>
              <a:defRPr sz="1800"/>
            </a:lvl1pPr>
            <a:lvl3pPr marL="688975" indent="-227013">
              <a:spcBef>
                <a:spcPts val="0"/>
              </a:spcBef>
              <a:spcAft>
                <a:spcPts val="600"/>
              </a:spcAft>
              <a:defRPr/>
            </a:lvl3pPr>
          </a:lstStyle>
          <a:p>
            <a:pPr lvl="0"/>
            <a:r>
              <a:rPr lang="en-US" dirty="0" smtClean="0"/>
              <a:t>Click to edit Master Discussion styles</a:t>
            </a:r>
          </a:p>
          <a:p>
            <a:pPr lvl="2"/>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TL 101 with gray_Exercis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9" name="Text Placeholder 8"/>
          <p:cNvSpPr>
            <a:spLocks noGrp="1"/>
          </p:cNvSpPr>
          <p:nvPr>
            <p:ph type="body" sz="quarter" idx="11" hasCustomPrompt="1"/>
          </p:nvPr>
        </p:nvSpPr>
        <p:spPr>
          <a:xfrm>
            <a:off x="228600" y="1335024"/>
            <a:ext cx="8382000" cy="1077218"/>
          </a:xfrm>
        </p:spPr>
        <p:txBody>
          <a:bodyPr lIns="91440" tIns="45720" rIns="91440" bIns="45720"/>
          <a:lstStyle>
            <a:lvl1pPr>
              <a:spcBef>
                <a:spcPts val="0"/>
              </a:spcBef>
              <a:spcAft>
                <a:spcPts val="600"/>
              </a:spcAft>
              <a:buFontTx/>
              <a:buNone/>
              <a:defRPr sz="1800"/>
            </a:lvl1pPr>
            <a:lvl2pPr marL="688975" indent="-227013">
              <a:spcBef>
                <a:spcPts val="0"/>
              </a:spcBef>
              <a:spcAft>
                <a:spcPts val="600"/>
              </a:spcAft>
              <a:buFont typeface="Wingdings" pitchFamily="2" charset="2"/>
              <a:buChar char="§"/>
              <a:defRPr sz="1800"/>
            </a:lvl2pPr>
            <a:lvl3pPr marL="914400" indent="-225425">
              <a:spcBef>
                <a:spcPts val="0"/>
              </a:spcBef>
              <a:spcAft>
                <a:spcPts val="600"/>
              </a:spcAft>
              <a:buFont typeface="Symbol" pitchFamily="18" charset="2"/>
              <a:buChar char="-"/>
              <a:defRPr/>
            </a:lvl3pPr>
          </a:lstStyle>
          <a:p>
            <a:pPr lvl="0"/>
            <a:r>
              <a:rPr lang="en-US" dirty="0" smtClean="0"/>
              <a:t>Click to edit Master Exercise</a:t>
            </a:r>
          </a:p>
          <a:p>
            <a:pPr lvl="1"/>
            <a:r>
              <a:rPr lang="en-US" dirty="0" smtClean="0"/>
              <a:t>Second level</a:t>
            </a:r>
          </a:p>
          <a:p>
            <a:pPr lvl="2"/>
            <a:r>
              <a:rPr lang="en-US" dirty="0" smtClean="0"/>
              <a:t>Third level</a:t>
            </a:r>
            <a:endParaRPr lang="en-US" dirty="0"/>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6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9" name="Text Placeholder 8"/>
          <p:cNvSpPr>
            <a:spLocks noGrp="1"/>
          </p:cNvSpPr>
          <p:nvPr>
            <p:ph type="body" sz="quarter" idx="11" hasCustomPrompt="1"/>
          </p:nvPr>
        </p:nvSpPr>
        <p:spPr>
          <a:xfrm>
            <a:off x="228600" y="1417320"/>
            <a:ext cx="8458200" cy="1554272"/>
          </a:xfrm>
        </p:spPr>
        <p:txBody>
          <a:bodyPr lIns="91440" tIns="45720" rIns="91440" bIns="45720"/>
          <a:lstStyle>
            <a:lvl1pPr>
              <a:spcBef>
                <a:spcPts val="0"/>
              </a:spcBef>
              <a:spcAft>
                <a:spcPts val="600"/>
              </a:spcAft>
              <a:buFontTx/>
              <a:buNone/>
              <a:defRPr sz="2000"/>
            </a:lvl1pPr>
            <a:lvl2pPr marL="1027113" indent="-452438">
              <a:spcBef>
                <a:spcPts val="0"/>
              </a:spcBef>
              <a:spcAft>
                <a:spcPts val="600"/>
              </a:spcAft>
              <a:buClrTx/>
              <a:buFont typeface="+mj-lt"/>
              <a:buAutoNum type="arabicParenR"/>
              <a:defRPr sz="2000"/>
            </a:lvl2pPr>
            <a:lvl3pPr marL="914400" indent="-225425">
              <a:buFont typeface="Symbol" pitchFamily="18" charset="2"/>
              <a:buChar char="-"/>
              <a:defRPr sz="1600"/>
            </a:lvl3pPr>
          </a:lstStyle>
          <a:p>
            <a:pPr lvl="0"/>
            <a:r>
              <a:rPr lang="en-US" dirty="0" smtClean="0"/>
              <a:t>Click to edit Master Question styles</a:t>
            </a:r>
          </a:p>
          <a:p>
            <a:pPr lvl="0"/>
            <a:endParaRPr lang="en-US" dirty="0" smtClean="0"/>
          </a:p>
          <a:p>
            <a:pPr lvl="0"/>
            <a:endParaRPr lang="en-US" dirty="0" smtClean="0"/>
          </a:p>
          <a:p>
            <a:pPr lvl="1"/>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_TL 101 no line knowledg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a:solidFill>
                  <a:srgbClr val="0091B5"/>
                </a:solidFill>
                <a:effectLst>
                  <a:outerShdw blurRad="38100" dist="38100" dir="2700000" algn="tl">
                    <a:srgbClr val="000000">
                      <a:alpha val="43137"/>
                    </a:srgbClr>
                  </a:outerShdw>
                </a:effectLst>
              </a:defRPr>
            </a:lvl1pPr>
          </a:lstStyle>
          <a:p>
            <a:pPr lvl="0"/>
            <a:r>
              <a:rPr lang="en-US" dirty="0" smtClean="0"/>
              <a:t>Knowledge Check</a:t>
            </a:r>
            <a:endParaRPr lang="en-US" dirty="0"/>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_TL 101 line knowledg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a:solidFill>
                  <a:srgbClr val="0091B5"/>
                </a:solidFill>
                <a:effectLst>
                  <a:outerShdw blurRad="38100" dist="38100" dir="2700000" algn="tl">
                    <a:srgbClr val="000000">
                      <a:alpha val="43137"/>
                    </a:srgbClr>
                  </a:outerShdw>
                </a:effectLst>
              </a:defRPr>
            </a:lvl1pPr>
          </a:lstStyle>
          <a:p>
            <a:pPr lvl="0"/>
            <a:r>
              <a:rPr lang="en-US" dirty="0" smtClean="0"/>
              <a:t>Knowledge Check</a:t>
            </a:r>
            <a:endParaRPr lang="en-US" dirty="0"/>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cxnSp>
        <p:nvCxnSpPr>
          <p:cNvPr id="9" name="Straight Connector 8"/>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L 101 with gray ">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8"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3"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1"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2"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_TL 101 with gray ">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1"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2"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5"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grpSp>
        <p:nvGrpSpPr>
          <p:cNvPr id="4" name="Group 6"/>
          <p:cNvGrpSpPr/>
          <p:nvPr userDrawn="1"/>
        </p:nvGrpSpPr>
        <p:grpSpPr>
          <a:xfrm>
            <a:off x="8534399" y="747284"/>
            <a:ext cx="466725" cy="338566"/>
            <a:chOff x="8534399" y="747284"/>
            <a:chExt cx="466725" cy="338566"/>
          </a:xfrm>
        </p:grpSpPr>
        <p:pic>
          <p:nvPicPr>
            <p:cNvPr id="8"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9" name="Rectangle 8"/>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grpSp>
        <p:nvGrpSpPr>
          <p:cNvPr id="4" name="Group 5"/>
          <p:cNvGrpSpPr/>
          <p:nvPr userDrawn="1"/>
        </p:nvGrpSpPr>
        <p:grpSpPr>
          <a:xfrm>
            <a:off x="8534399" y="747284"/>
            <a:ext cx="466725" cy="338566"/>
            <a:chOff x="8534399" y="747284"/>
            <a:chExt cx="466725" cy="338566"/>
          </a:xfrm>
        </p:grpSpPr>
        <p:pic>
          <p:nvPicPr>
            <p:cNvPr id="8"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9" name="Rectangle 8"/>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L 101 with gray ">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1"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2"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L 101 with gray_Sec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10" name="Text Placeholder 9"/>
          <p:cNvSpPr>
            <a:spLocks noGrp="1"/>
          </p:cNvSpPr>
          <p:nvPr>
            <p:ph type="body" sz="quarter" idx="11"/>
          </p:nvPr>
        </p:nvSpPr>
        <p:spPr>
          <a:xfrm>
            <a:off x="0" y="3172968"/>
            <a:ext cx="9144000" cy="615553"/>
          </a:xfrm>
        </p:spPr>
        <p:txBody>
          <a:bodyPr/>
          <a:lstStyle>
            <a:lvl1pPr algn="ctr">
              <a:buFontTx/>
              <a:buNone/>
              <a:defRPr sz="4000">
                <a:solidFill>
                  <a:srgbClr val="0091B5"/>
                </a:solidFill>
                <a:effectLst>
                  <a:outerShdw blurRad="38100" dist="38100" dir="2700000" algn="tl">
                    <a:srgbClr val="000000">
                      <a:alpha val="43137"/>
                    </a:srgbClr>
                  </a:outerShdw>
                </a:effectLst>
              </a:defRPr>
            </a:lvl1pPr>
            <a:lvl2pPr marL="2743200" indent="-452438" algn="l">
              <a:defRPr sz="3200">
                <a:effectLst>
                  <a:outerShdw blurRad="38100" dist="38100" dir="2700000" algn="tl">
                    <a:srgbClr val="000000">
                      <a:alpha val="43137"/>
                    </a:srgbClr>
                  </a:outerShdw>
                </a:effectLst>
              </a:defRPr>
            </a:lvl2pPr>
          </a:lstStyle>
          <a:p>
            <a:pPr lvl="0"/>
            <a:r>
              <a:rPr lang="en-US" dirty="0" smtClean="0"/>
              <a:t>Click to edit Master text styles</a:t>
            </a:r>
          </a:p>
        </p:txBody>
      </p:sp>
      <p:sp>
        <p:nvSpPr>
          <p:cNvPr id="12" name="Text Placeholder 11"/>
          <p:cNvSpPr>
            <a:spLocks noGrp="1"/>
          </p:cNvSpPr>
          <p:nvPr>
            <p:ph type="body" sz="quarter" idx="12"/>
          </p:nvPr>
        </p:nvSpPr>
        <p:spPr>
          <a:xfrm>
            <a:off x="0" y="3813048"/>
            <a:ext cx="9144000" cy="430887"/>
          </a:xfrm>
        </p:spPr>
        <p:txBody>
          <a:bodyPr/>
          <a:lstStyle>
            <a:lvl1pPr marL="2743200" indent="-452438">
              <a:buFont typeface="Symbol" pitchFamily="18" charset="2"/>
              <a:buChar char="-"/>
              <a:defRPr sz="2800" b="0">
                <a:effectLst>
                  <a:outerShdw blurRad="38100" dist="38100" dir="2700000" algn="tl">
                    <a:srgbClr val="000000">
                      <a:alpha val="43137"/>
                    </a:srgbClr>
                  </a:outerShdw>
                </a:effectLst>
              </a:defRPr>
            </a:lvl1pPr>
            <a:lvl2pPr>
              <a:buNone/>
              <a:defRPr/>
            </a:lvl2pPr>
          </a:lstStyle>
          <a:p>
            <a:pPr lvl="0"/>
            <a:r>
              <a:rPr lang="en-US" dirty="0" smtClean="0"/>
              <a:t>Click to edit Master text styles</a:t>
            </a:r>
          </a:p>
        </p:txBody>
      </p:sp>
      <p:sp>
        <p:nvSpPr>
          <p:cNvPr id="8" name="Text Placeholder 7"/>
          <p:cNvSpPr>
            <a:spLocks noGrp="1"/>
          </p:cNvSpPr>
          <p:nvPr>
            <p:ph type="body" sz="quarter" idx="13" hasCustomPrompt="1"/>
          </p:nvPr>
        </p:nvSpPr>
        <p:spPr>
          <a:xfrm>
            <a:off x="0" y="1143000"/>
            <a:ext cx="8610600" cy="338554"/>
          </a:xfrm>
        </p:spPr>
        <p:txBody>
          <a:bodyPr lIns="91440" tIns="45720" rIns="91440" bIns="45720"/>
          <a:lstStyle>
            <a:lvl1pPr marL="225425" indent="6350">
              <a:buFontTx/>
              <a:buNone/>
              <a:defRPr sz="1600" b="0" i="1"/>
            </a:lvl1pPr>
          </a:lstStyle>
          <a:p>
            <a:pPr lvl="0"/>
            <a:r>
              <a:rPr lang="en-US" dirty="0" smtClean="0"/>
              <a:t>Quote</a:t>
            </a:r>
            <a:endParaRPr lang="en-US" dirty="0"/>
          </a:p>
        </p:txBody>
      </p:sp>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nvGrpSpPr>
          <p:cNvPr id="2" name="Group 12"/>
          <p:cNvGrpSpPr/>
          <p:nvPr userDrawn="1"/>
        </p:nvGrpSpPr>
        <p:grpSpPr>
          <a:xfrm>
            <a:off x="8534399" y="747284"/>
            <a:ext cx="466725" cy="338566"/>
            <a:chOff x="8534399" y="747284"/>
            <a:chExt cx="466725" cy="338566"/>
          </a:xfrm>
        </p:grpSpPr>
        <p:pic>
          <p:nvPicPr>
            <p:cNvPr id="14"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5" name="Rectangle 14"/>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2000"/>
                        <p:tgtEl>
                          <p:spTgt spid="10"/>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2000"/>
                        <p:tgtEl>
                          <p:spTgt spid="12"/>
                        </p:tgtEl>
                      </p:cBhvr>
                    </p:animEffect>
                  </p:childTnLst>
                </p:cTn>
              </p:par>
            </p:tnLst>
          </p:tmpl>
        </p:tmplLst>
      </p:bldP>
    </p:bldLst>
  </p:timing>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L 101 Objectives">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8" name="Text Placeholder 7"/>
          <p:cNvSpPr>
            <a:spLocks noGrp="1"/>
          </p:cNvSpPr>
          <p:nvPr>
            <p:ph type="body" sz="quarter" idx="11"/>
          </p:nvPr>
        </p:nvSpPr>
        <p:spPr>
          <a:xfrm>
            <a:off x="228600" y="1325880"/>
            <a:ext cx="8534400" cy="664797"/>
          </a:xfrm>
        </p:spPr>
        <p:txBody>
          <a:bodyPr lIns="91440" tIns="45720" rIns="91440" bIns="45720"/>
          <a:lstStyle>
            <a:lvl1pPr marL="341313" indent="-341313">
              <a:buClrTx/>
              <a:buFont typeface="+mj-lt"/>
              <a:buAutoNum type="arabicParenR"/>
              <a:defRPr sz="1800"/>
            </a:lvl1pPr>
            <a:lvl2pPr marL="682625" indent="-219075">
              <a:buFont typeface="Wingdings" pitchFamily="2" charset="2"/>
              <a:buChar char="§"/>
              <a:defRPr sz="1600"/>
            </a:lvl2pPr>
          </a:lstStyle>
          <a:p>
            <a:pPr lvl="0"/>
            <a:r>
              <a:rPr lang="en-US" dirty="0" smtClean="0"/>
              <a:t>Click to edit Master text styles</a:t>
            </a:r>
          </a:p>
          <a:p>
            <a:pPr lvl="1"/>
            <a:r>
              <a:rPr lang="en-US" dirty="0" smtClean="0"/>
              <a:t>Second level</a:t>
            </a:r>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L 101 with gray Footnot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cxnSp>
        <p:nvCxnSpPr>
          <p:cNvPr id="8" name="Straight Connector 7"/>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9" name="Text Placeholder 8"/>
          <p:cNvSpPr>
            <a:spLocks noGrp="1"/>
          </p:cNvSpPr>
          <p:nvPr>
            <p:ph type="body" sz="quarter" idx="11" hasCustomPrompt="1"/>
          </p:nvPr>
        </p:nvSpPr>
        <p:spPr>
          <a:xfrm>
            <a:off x="228600" y="1417320"/>
            <a:ext cx="8077200" cy="701731"/>
          </a:xfrm>
        </p:spPr>
        <p:txBody>
          <a:bodyPr lIns="91440" tIns="45720" rIns="91440" bIns="45720"/>
          <a:lstStyle>
            <a:lvl1pPr>
              <a:buFontTx/>
              <a:buNone/>
              <a:defRPr sz="1800" baseline="0"/>
            </a:lvl1pPr>
            <a:lvl2pPr marL="682625" indent="-219075">
              <a:buFont typeface="Wingdings" pitchFamily="2" charset="2"/>
              <a:buChar char="§"/>
              <a:defRPr sz="1800"/>
            </a:lvl2pPr>
          </a:lstStyle>
          <a:p>
            <a:pPr lvl="0"/>
            <a:r>
              <a:rPr lang="en-US" dirty="0" smtClean="0"/>
              <a:t>Discussion Points:</a:t>
            </a:r>
          </a:p>
          <a:p>
            <a:pPr lvl="1"/>
            <a:r>
              <a:rPr lang="en-US" dirty="0" smtClean="0"/>
              <a:t>Second level</a:t>
            </a:r>
          </a:p>
        </p:txBody>
      </p:sp>
      <p:grpSp>
        <p:nvGrpSpPr>
          <p:cNvPr id="2" name="Group 9"/>
          <p:cNvGrpSpPr/>
          <p:nvPr userDrawn="1"/>
        </p:nvGrpSpPr>
        <p:grpSpPr>
          <a:xfrm>
            <a:off x="8534399" y="747284"/>
            <a:ext cx="466725" cy="338566"/>
            <a:chOff x="8534399" y="747284"/>
            <a:chExt cx="466725" cy="338566"/>
          </a:xfrm>
        </p:grpSpPr>
        <p:pic>
          <p:nvPicPr>
            <p:cNvPr id="11"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2" name="Rectangle 11"/>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TL 101 with gray_Discuss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335024"/>
            <a:ext cx="8077200" cy="701731"/>
          </a:xfrm>
        </p:spPr>
        <p:txBody>
          <a:bodyPr lIns="91440" tIns="45720" rIns="91440" bIns="45720"/>
          <a:lstStyle>
            <a:lvl1pPr>
              <a:buFontTx/>
              <a:buNone/>
              <a:defRPr sz="1800"/>
            </a:lvl1pPr>
            <a:lvl3pPr marL="688975" indent="-227013">
              <a:defRPr/>
            </a:lvl3pPr>
          </a:lstStyle>
          <a:p>
            <a:pPr lvl="0"/>
            <a:r>
              <a:rPr lang="en-US" dirty="0" smtClean="0"/>
              <a:t>Click to edit Master Discussion styles</a:t>
            </a:r>
          </a:p>
          <a:p>
            <a:pPr lvl="2"/>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5"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grpSp>
        <p:nvGrpSpPr>
          <p:cNvPr id="4" name="Group 6"/>
          <p:cNvGrpSpPr/>
          <p:nvPr userDrawn="1"/>
        </p:nvGrpSpPr>
        <p:grpSpPr>
          <a:xfrm>
            <a:off x="8534399" y="747284"/>
            <a:ext cx="466725" cy="338566"/>
            <a:chOff x="8534399" y="747284"/>
            <a:chExt cx="466725" cy="338566"/>
          </a:xfrm>
        </p:grpSpPr>
        <p:pic>
          <p:nvPicPr>
            <p:cNvPr id="8"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9" name="Rectangle 8"/>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2"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3" name="Title 1"/>
          <p:cNvSpPr txBox="1">
            <a:spLocks/>
          </p:cNvSpPr>
          <p:nvPr userDrawn="1"/>
        </p:nvSpPr>
        <p:spPr bwMode="auto">
          <a:xfrm>
            <a:off x="0" y="645128"/>
            <a:ext cx="9144000" cy="447675"/>
          </a:xfrm>
          <a:prstGeom prst="rect">
            <a:avLst/>
          </a:prstGeom>
          <a:noFill/>
          <a:ln w="9525">
            <a:noFill/>
            <a:miter lim="800000"/>
            <a:headEnd/>
            <a:tailEnd/>
          </a:ln>
        </p:spPr>
        <p:txBody>
          <a:bodyPr vert="horz" wrap="square" lIns="9142" tIns="9142" rIns="9142" bIns="9142" numCol="1" anchor="b" anchorCtr="0" compatLnSpc="1">
            <a:prstTxWarp prst="textNoShape">
              <a:avLst/>
            </a:prstTxWarp>
          </a:bodyPr>
          <a:lstStyle>
            <a:lvl1pPr marL="287338" indent="-287338">
              <a:defRPr sz="2400">
                <a:solidFill>
                  <a:schemeClr val="accent1">
                    <a:lumMod val="75000"/>
                  </a:schemeClr>
                </a:solidFill>
              </a:defRPr>
            </a:lvl1pPr>
          </a:lstStyle>
          <a:p>
            <a:pPr marL="287338" marR="0" lvl="0" indent="-287338" algn="l" defTabSz="1020763"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smtClean="0">
                <a:ln>
                  <a:noFill/>
                </a:ln>
                <a:solidFill>
                  <a:schemeClr val="accent1">
                    <a:lumMod val="75000"/>
                  </a:schemeClr>
                </a:solidFill>
                <a:effectLst/>
                <a:uLnTx/>
                <a:uFillTx/>
                <a:latin typeface="+mj-lt"/>
                <a:ea typeface="+mj-ea"/>
                <a:cs typeface="+mj-cs"/>
              </a:rPr>
              <a:t>	Click to edit Master title style</a:t>
            </a:r>
            <a:endParaRPr kumimoji="0" lang="en-US" sz="2400" b="1" i="0" u="none" strike="noStrike" kern="0" cap="none" spc="0" normalizeH="0" baseline="0" noProof="0" dirty="0">
              <a:ln>
                <a:noFill/>
              </a:ln>
              <a:solidFill>
                <a:schemeClr val="accent1">
                  <a:lumMod val="75000"/>
                </a:schemeClr>
              </a:solidFill>
              <a:effectLst/>
              <a:uLnTx/>
              <a:uFillTx/>
              <a:latin typeface="+mj-lt"/>
              <a:ea typeface="+mj-ea"/>
              <a:cs typeface="+mj-cs"/>
            </a:endParaRPr>
          </a:p>
        </p:txBody>
      </p:sp>
    </p:spTree>
  </p:cSld>
  <p:clrMapOvr>
    <a:masterClrMapping/>
  </p:clrMapOvr>
  <p:timing>
    <p:tnLst>
      <p:par>
        <p:cTn id="1" dur="indefinite" restart="never" nodeType="tmRoot"/>
      </p:par>
    </p:tnLst>
  </p:timing>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TL 101 with gray_Exercis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335024"/>
            <a:ext cx="8382000" cy="1034129"/>
          </a:xfrm>
        </p:spPr>
        <p:txBody>
          <a:bodyPr lIns="91440" tIns="45720" rIns="91440" bIns="45720"/>
          <a:lstStyle>
            <a:lvl1pPr>
              <a:buFontTx/>
              <a:buNone/>
              <a:defRPr sz="1800"/>
            </a:lvl1pPr>
            <a:lvl2pPr marL="688975" indent="-227013">
              <a:buFont typeface="Wingdings" pitchFamily="2" charset="2"/>
              <a:buChar char="§"/>
              <a:defRPr sz="1800"/>
            </a:lvl2pPr>
            <a:lvl3pPr marL="914400" indent="-225425">
              <a:buFont typeface="Symbol" pitchFamily="18" charset="2"/>
              <a:buChar char="-"/>
              <a:defRPr/>
            </a:lvl3pPr>
          </a:lstStyle>
          <a:p>
            <a:pPr lvl="0"/>
            <a:r>
              <a:rPr lang="en-US" dirty="0" smtClean="0"/>
              <a:t>Click to edit Master Exercise</a:t>
            </a:r>
          </a:p>
          <a:p>
            <a:pPr lvl="1"/>
            <a:r>
              <a:rPr lang="en-US" dirty="0" smtClean="0"/>
              <a:t>Second level</a:t>
            </a:r>
          </a:p>
          <a:p>
            <a:pPr lvl="2"/>
            <a:r>
              <a:rPr lang="en-US" dirty="0" smtClean="0"/>
              <a:t>Third level</a:t>
            </a:r>
            <a:endParaRPr lang="en-US" dirty="0"/>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6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417320"/>
            <a:ext cx="8458200" cy="1508105"/>
          </a:xfrm>
        </p:spPr>
        <p:txBody>
          <a:bodyPr lIns="91440" tIns="45720" rIns="91440" bIns="45720"/>
          <a:lstStyle>
            <a:lvl1pPr>
              <a:buFontTx/>
              <a:buNone/>
              <a:defRPr sz="2000"/>
            </a:lvl1pPr>
            <a:lvl2pPr marL="1027113" indent="-452438">
              <a:buClrTx/>
              <a:buFont typeface="+mj-lt"/>
              <a:buAutoNum type="arabicParenR"/>
              <a:defRPr sz="2000"/>
            </a:lvl2pPr>
            <a:lvl3pPr marL="914400" indent="-225425">
              <a:buFont typeface="Symbol" pitchFamily="18" charset="2"/>
              <a:buChar char="-"/>
              <a:defRPr sz="1600"/>
            </a:lvl3pPr>
          </a:lstStyle>
          <a:p>
            <a:pPr lvl="0"/>
            <a:r>
              <a:rPr lang="en-US" dirty="0" smtClean="0"/>
              <a:t>Click to edit Master Question styles</a:t>
            </a:r>
          </a:p>
          <a:p>
            <a:pPr lvl="0"/>
            <a:endParaRPr lang="en-US" dirty="0" smtClean="0"/>
          </a:p>
          <a:p>
            <a:pPr lvl="0"/>
            <a:endParaRPr lang="en-US" dirty="0" smtClean="0"/>
          </a:p>
          <a:p>
            <a:pPr lvl="1"/>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_TL 101 with gray Knowledg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a:solidFill>
                  <a:srgbClr val="0091B5"/>
                </a:solidFill>
                <a:effectLst>
                  <a:outerShdw blurRad="38100" dist="38100" dir="2700000" algn="tl">
                    <a:srgbClr val="000000">
                      <a:alpha val="43137"/>
                    </a:srgbClr>
                  </a:outerShdw>
                </a:effectLst>
              </a:defRPr>
            </a:lvl1pPr>
          </a:lstStyle>
          <a:p>
            <a:pPr lvl="0"/>
            <a:r>
              <a:rPr lang="en-US" dirty="0" smtClean="0"/>
              <a:t>Knowledge Check</a:t>
            </a:r>
            <a:endParaRPr lang="en-US" dirty="0"/>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7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5"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Tree>
  </p:cSld>
  <p:clrMapOvr>
    <a:masterClrMapping/>
  </p:clrMapOvr>
  <p:timing>
    <p:tnLst>
      <p:par>
        <p:cTn id="1" dur="indefinite" restart="never" nodeType="tmRoot"/>
      </p:par>
    </p:tnLst>
  </p:timing>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L 101 with gray_Sec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10" name="Text Placeholder 9"/>
          <p:cNvSpPr>
            <a:spLocks noGrp="1"/>
          </p:cNvSpPr>
          <p:nvPr>
            <p:ph type="body" sz="quarter" idx="11"/>
          </p:nvPr>
        </p:nvSpPr>
        <p:spPr>
          <a:xfrm>
            <a:off x="0" y="3172968"/>
            <a:ext cx="9144000" cy="615553"/>
          </a:xfrm>
        </p:spPr>
        <p:txBody>
          <a:bodyPr/>
          <a:lstStyle>
            <a:lvl1pPr algn="ctr">
              <a:buFontTx/>
              <a:buNone/>
              <a:defRPr sz="4000">
                <a:solidFill>
                  <a:srgbClr val="0091B5"/>
                </a:solidFill>
                <a:effectLst>
                  <a:outerShdw blurRad="38100" dist="38100" dir="2700000" algn="tl">
                    <a:srgbClr val="000000">
                      <a:alpha val="43137"/>
                    </a:srgbClr>
                  </a:outerShdw>
                </a:effectLst>
              </a:defRPr>
            </a:lvl1pPr>
            <a:lvl2pPr marL="2743200" indent="-452438" algn="l">
              <a:defRPr sz="3200">
                <a:effectLst>
                  <a:outerShdw blurRad="38100" dist="38100" dir="2700000" algn="tl">
                    <a:srgbClr val="000000">
                      <a:alpha val="43137"/>
                    </a:srgbClr>
                  </a:outerShdw>
                </a:effectLst>
              </a:defRPr>
            </a:lvl2pPr>
          </a:lstStyle>
          <a:p>
            <a:pPr lvl="0"/>
            <a:r>
              <a:rPr lang="en-US" dirty="0" smtClean="0"/>
              <a:t>Click to edit Master text styles</a:t>
            </a:r>
          </a:p>
        </p:txBody>
      </p:sp>
      <p:sp>
        <p:nvSpPr>
          <p:cNvPr id="12" name="Text Placeholder 11"/>
          <p:cNvSpPr>
            <a:spLocks noGrp="1"/>
          </p:cNvSpPr>
          <p:nvPr>
            <p:ph type="body" sz="quarter" idx="12"/>
          </p:nvPr>
        </p:nvSpPr>
        <p:spPr>
          <a:xfrm>
            <a:off x="0" y="3813048"/>
            <a:ext cx="9144000" cy="430887"/>
          </a:xfrm>
        </p:spPr>
        <p:txBody>
          <a:bodyPr/>
          <a:lstStyle>
            <a:lvl1pPr marL="2743200" indent="-452438">
              <a:buFont typeface="Symbol" pitchFamily="18" charset="2"/>
              <a:buChar char="-"/>
              <a:defRPr sz="2800" b="0">
                <a:effectLst>
                  <a:outerShdw blurRad="38100" dist="38100" dir="2700000" algn="tl">
                    <a:srgbClr val="000000">
                      <a:alpha val="43137"/>
                    </a:srgbClr>
                  </a:outerShdw>
                </a:effectLst>
              </a:defRPr>
            </a:lvl1pPr>
            <a:lvl2pPr>
              <a:buNone/>
              <a:defRPr/>
            </a:lvl2pPr>
          </a:lstStyle>
          <a:p>
            <a:pPr lvl="0"/>
            <a:r>
              <a:rPr lang="en-US" dirty="0" smtClean="0"/>
              <a:t>Click to edit Master text styles</a:t>
            </a:r>
          </a:p>
        </p:txBody>
      </p:sp>
      <p:sp>
        <p:nvSpPr>
          <p:cNvPr id="8" name="Text Placeholder 7"/>
          <p:cNvSpPr>
            <a:spLocks noGrp="1"/>
          </p:cNvSpPr>
          <p:nvPr>
            <p:ph type="body" sz="quarter" idx="13" hasCustomPrompt="1"/>
          </p:nvPr>
        </p:nvSpPr>
        <p:spPr>
          <a:xfrm>
            <a:off x="0" y="1143000"/>
            <a:ext cx="8610600" cy="338554"/>
          </a:xfrm>
        </p:spPr>
        <p:txBody>
          <a:bodyPr lIns="91440" tIns="45720" rIns="91440" bIns="45720"/>
          <a:lstStyle>
            <a:lvl1pPr marL="225425" indent="6350">
              <a:buFontTx/>
              <a:buNone/>
              <a:defRPr sz="1600" b="0" i="1"/>
            </a:lvl1pPr>
          </a:lstStyle>
          <a:p>
            <a:pPr lvl="0"/>
            <a:r>
              <a:rPr lang="en-US" dirty="0" smtClean="0"/>
              <a:t>Quote</a:t>
            </a:r>
            <a:endParaRPr lang="en-US" dirty="0"/>
          </a:p>
        </p:txBody>
      </p:sp>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nvGrpSpPr>
          <p:cNvPr id="2" name="Group 12"/>
          <p:cNvGrpSpPr/>
          <p:nvPr userDrawn="1"/>
        </p:nvGrpSpPr>
        <p:grpSpPr>
          <a:xfrm>
            <a:off x="8534399" y="747284"/>
            <a:ext cx="466725" cy="338566"/>
            <a:chOff x="8534399" y="747284"/>
            <a:chExt cx="466725" cy="338566"/>
          </a:xfrm>
        </p:grpSpPr>
        <p:pic>
          <p:nvPicPr>
            <p:cNvPr id="14"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5" name="Rectangle 14"/>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2000"/>
                        <p:tgtEl>
                          <p:spTgt spid="10"/>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2000"/>
                        <p:tgtEl>
                          <p:spTgt spid="12"/>
                        </p:tgtEl>
                      </p:cBhvr>
                    </p:animEffect>
                  </p:childTnLst>
                </p:cTn>
              </p:par>
            </p:tnLst>
          </p:tmpl>
        </p:tmplLst>
      </p:bldP>
    </p:bldLst>
  </p:timing>
  <p:hf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L 101 Objectives">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8" name="Text Placeholder 7"/>
          <p:cNvSpPr>
            <a:spLocks noGrp="1"/>
          </p:cNvSpPr>
          <p:nvPr>
            <p:ph type="body" sz="quarter" idx="11"/>
          </p:nvPr>
        </p:nvSpPr>
        <p:spPr>
          <a:xfrm>
            <a:off x="228600" y="1325880"/>
            <a:ext cx="8534400" cy="664797"/>
          </a:xfrm>
        </p:spPr>
        <p:txBody>
          <a:bodyPr lIns="91440" tIns="45720" rIns="91440" bIns="45720"/>
          <a:lstStyle>
            <a:lvl1pPr marL="341313" indent="-341313">
              <a:buClrTx/>
              <a:buFont typeface="+mj-lt"/>
              <a:buAutoNum type="arabicParenR"/>
              <a:defRPr sz="1800"/>
            </a:lvl1pPr>
            <a:lvl2pPr marL="682625" indent="-219075">
              <a:buFont typeface="Wingdings" pitchFamily="2" charset="2"/>
              <a:buChar char="§"/>
              <a:defRPr sz="1600"/>
            </a:lvl2pPr>
          </a:lstStyle>
          <a:p>
            <a:pPr lvl="0"/>
            <a:r>
              <a:rPr lang="en-US" dirty="0" smtClean="0"/>
              <a:t>Click to edit Master text styles</a:t>
            </a:r>
          </a:p>
          <a:p>
            <a:pPr lvl="1"/>
            <a:r>
              <a:rPr lang="en-US" dirty="0" smtClean="0"/>
              <a:t>Second level</a:t>
            </a:r>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L 101 with gray Footnot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cxnSp>
        <p:nvCxnSpPr>
          <p:cNvPr id="8" name="Straight Connector 7"/>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9" name="Text Placeholder 8"/>
          <p:cNvSpPr>
            <a:spLocks noGrp="1"/>
          </p:cNvSpPr>
          <p:nvPr>
            <p:ph type="body" sz="quarter" idx="11" hasCustomPrompt="1"/>
          </p:nvPr>
        </p:nvSpPr>
        <p:spPr>
          <a:xfrm>
            <a:off x="228600" y="1417320"/>
            <a:ext cx="8077200" cy="701731"/>
          </a:xfrm>
        </p:spPr>
        <p:txBody>
          <a:bodyPr lIns="91440" tIns="45720" rIns="91440" bIns="45720"/>
          <a:lstStyle>
            <a:lvl1pPr>
              <a:buFontTx/>
              <a:buNone/>
              <a:defRPr sz="1800" baseline="0"/>
            </a:lvl1pPr>
            <a:lvl2pPr marL="682625" indent="-219075">
              <a:buFont typeface="Wingdings" pitchFamily="2" charset="2"/>
              <a:buChar char="§"/>
              <a:defRPr sz="1800"/>
            </a:lvl2pPr>
          </a:lstStyle>
          <a:p>
            <a:pPr lvl="0"/>
            <a:r>
              <a:rPr lang="en-US" dirty="0" smtClean="0"/>
              <a:t>Discussion Points:</a:t>
            </a:r>
          </a:p>
          <a:p>
            <a:pPr lvl="1"/>
            <a:r>
              <a:rPr lang="en-US" dirty="0" smtClean="0"/>
              <a:t>Second level</a:t>
            </a:r>
          </a:p>
        </p:txBody>
      </p:sp>
      <p:grpSp>
        <p:nvGrpSpPr>
          <p:cNvPr id="2" name="Group 9"/>
          <p:cNvGrpSpPr/>
          <p:nvPr userDrawn="1"/>
        </p:nvGrpSpPr>
        <p:grpSpPr>
          <a:xfrm>
            <a:off x="8534399" y="747284"/>
            <a:ext cx="466725" cy="338566"/>
            <a:chOff x="8534399" y="747284"/>
            <a:chExt cx="466725" cy="338566"/>
          </a:xfrm>
        </p:grpSpPr>
        <p:pic>
          <p:nvPicPr>
            <p:cNvPr id="11"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2" name="Rectangle 11"/>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L 101 with gray_Discuss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335024"/>
            <a:ext cx="8077200" cy="701731"/>
          </a:xfrm>
        </p:spPr>
        <p:txBody>
          <a:bodyPr lIns="91440" tIns="45720" rIns="91440" bIns="45720"/>
          <a:lstStyle>
            <a:lvl1pPr>
              <a:buFontTx/>
              <a:buNone/>
              <a:defRPr sz="1800"/>
            </a:lvl1pPr>
            <a:lvl3pPr marL="688975" indent="-227013">
              <a:defRPr/>
            </a:lvl3pPr>
          </a:lstStyle>
          <a:p>
            <a:pPr lvl="0"/>
            <a:r>
              <a:rPr lang="en-US" dirty="0" smtClean="0"/>
              <a:t>Click to edit Master Discussion styles</a:t>
            </a:r>
          </a:p>
          <a:p>
            <a:pPr lvl="2"/>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TL 101 with gray_Exercis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335024"/>
            <a:ext cx="8382000" cy="1034129"/>
          </a:xfrm>
        </p:spPr>
        <p:txBody>
          <a:bodyPr lIns="91440" tIns="45720" rIns="91440" bIns="45720"/>
          <a:lstStyle>
            <a:lvl1pPr>
              <a:buFontTx/>
              <a:buNone/>
              <a:defRPr sz="1800"/>
            </a:lvl1pPr>
            <a:lvl2pPr marL="688975" indent="-227013">
              <a:buFont typeface="Wingdings" pitchFamily="2" charset="2"/>
              <a:buChar char="§"/>
              <a:defRPr sz="1800"/>
            </a:lvl2pPr>
            <a:lvl3pPr marL="914400" indent="-225425">
              <a:buFont typeface="Symbol" pitchFamily="18" charset="2"/>
              <a:buChar char="-"/>
              <a:defRPr/>
            </a:lvl3pPr>
          </a:lstStyle>
          <a:p>
            <a:pPr lvl="0"/>
            <a:r>
              <a:rPr lang="en-US" dirty="0" smtClean="0"/>
              <a:t>Click to edit Master Exercise</a:t>
            </a:r>
          </a:p>
          <a:p>
            <a:pPr lvl="1"/>
            <a:r>
              <a:rPr lang="en-US" dirty="0" smtClean="0"/>
              <a:t>Second level</a:t>
            </a:r>
          </a:p>
          <a:p>
            <a:pPr lvl="2"/>
            <a:r>
              <a:rPr lang="en-US" dirty="0" smtClean="0"/>
              <a:t>Third level</a:t>
            </a:r>
            <a:endParaRPr lang="en-US" dirty="0"/>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UseThisOn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8" name="Text Placeholder 7"/>
          <p:cNvSpPr>
            <a:spLocks noGrp="1"/>
          </p:cNvSpPr>
          <p:nvPr>
            <p:ph type="body" sz="quarter" idx="11"/>
          </p:nvPr>
        </p:nvSpPr>
        <p:spPr>
          <a:xfrm>
            <a:off x="228600" y="1325880"/>
            <a:ext cx="8534400" cy="664797"/>
          </a:xfrm>
        </p:spPr>
        <p:txBody>
          <a:bodyPr lIns="91440" tIns="45720" rIns="91440" bIns="45720"/>
          <a:lstStyle>
            <a:lvl1pPr marL="341313" indent="-341313">
              <a:buClrTx/>
              <a:buFont typeface="+mj-lt"/>
              <a:buAutoNum type="arabicParenR"/>
              <a:defRPr sz="1800"/>
            </a:lvl1pPr>
            <a:lvl2pPr marL="682625" indent="-219075">
              <a:buFont typeface="Wingdings" pitchFamily="2" charset="2"/>
              <a:buChar char="§"/>
              <a:defRPr sz="1600"/>
            </a:lvl2pPr>
          </a:lstStyle>
          <a:p>
            <a:pPr lvl="0"/>
            <a:r>
              <a:rPr lang="en-US" dirty="0" smtClean="0"/>
              <a:t>Click to edit Master text styles</a:t>
            </a:r>
          </a:p>
          <a:p>
            <a:pPr lvl="1"/>
            <a:r>
              <a:rPr lang="en-US" dirty="0" smtClean="0"/>
              <a:t>Second level</a:t>
            </a:r>
          </a:p>
        </p:txBody>
      </p:sp>
      <p:grpSp>
        <p:nvGrpSpPr>
          <p:cNvPr id="9"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2"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3"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6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417320"/>
            <a:ext cx="8458200" cy="1508105"/>
          </a:xfrm>
        </p:spPr>
        <p:txBody>
          <a:bodyPr lIns="91440" tIns="45720" rIns="91440" bIns="45720"/>
          <a:lstStyle>
            <a:lvl1pPr>
              <a:buFontTx/>
              <a:buNone/>
              <a:defRPr sz="2000"/>
            </a:lvl1pPr>
            <a:lvl2pPr marL="1027113" indent="-452438">
              <a:buClrTx/>
              <a:buFont typeface="+mj-lt"/>
              <a:buAutoNum type="arabicParenR"/>
              <a:defRPr sz="2000"/>
            </a:lvl2pPr>
            <a:lvl3pPr marL="914400" indent="-225425">
              <a:buFont typeface="Symbol" pitchFamily="18" charset="2"/>
              <a:buChar char="-"/>
              <a:defRPr sz="1600"/>
            </a:lvl3pPr>
          </a:lstStyle>
          <a:p>
            <a:pPr lvl="0"/>
            <a:r>
              <a:rPr lang="en-US" dirty="0" smtClean="0"/>
              <a:t>Click to edit Master Question styles</a:t>
            </a:r>
          </a:p>
          <a:p>
            <a:pPr lvl="0"/>
            <a:endParaRPr lang="en-US" dirty="0" smtClean="0"/>
          </a:p>
          <a:p>
            <a:pPr lvl="0"/>
            <a:endParaRPr lang="en-US" dirty="0" smtClean="0"/>
          </a:p>
          <a:p>
            <a:pPr lvl="1"/>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_TL 101 with gray Knowledg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a:solidFill>
                  <a:srgbClr val="0091B5"/>
                </a:solidFill>
                <a:effectLst>
                  <a:outerShdw blurRad="38100" dist="38100" dir="2700000" algn="tl">
                    <a:srgbClr val="000000">
                      <a:alpha val="43137"/>
                    </a:srgbClr>
                  </a:outerShdw>
                </a:effectLst>
              </a:defRPr>
            </a:lvl1pPr>
          </a:lstStyle>
          <a:p>
            <a:pPr lvl="0"/>
            <a:r>
              <a:rPr lang="en-US" dirty="0" smtClean="0"/>
              <a:t>Knowledge Check</a:t>
            </a:r>
            <a:endParaRPr lang="en-US" dirty="0"/>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7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5"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Tree>
  </p:cSld>
  <p:clrMapOvr>
    <a:masterClrMapping/>
  </p:clrMapOvr>
  <p:timing>
    <p:tnLst>
      <p:par>
        <p:cTn id="1" dur="indefinite" restart="never" nodeType="tmRoot"/>
      </p:par>
    </p:tnLst>
  </p:timing>
  <p:hf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L 101 with gray_Sec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10" name="Text Placeholder 9"/>
          <p:cNvSpPr>
            <a:spLocks noGrp="1"/>
          </p:cNvSpPr>
          <p:nvPr>
            <p:ph type="body" sz="quarter" idx="11"/>
          </p:nvPr>
        </p:nvSpPr>
        <p:spPr>
          <a:xfrm>
            <a:off x="0" y="3172968"/>
            <a:ext cx="9144000" cy="615553"/>
          </a:xfrm>
        </p:spPr>
        <p:txBody>
          <a:bodyPr/>
          <a:lstStyle>
            <a:lvl1pPr algn="ctr">
              <a:buFontTx/>
              <a:buNone/>
              <a:defRPr sz="4000">
                <a:solidFill>
                  <a:srgbClr val="0091B5"/>
                </a:solidFill>
                <a:effectLst>
                  <a:outerShdw blurRad="38100" dist="38100" dir="2700000" algn="tl">
                    <a:srgbClr val="000000">
                      <a:alpha val="43137"/>
                    </a:srgbClr>
                  </a:outerShdw>
                </a:effectLst>
              </a:defRPr>
            </a:lvl1pPr>
            <a:lvl2pPr marL="2743200" indent="-452438" algn="l">
              <a:defRPr sz="3200">
                <a:effectLst>
                  <a:outerShdw blurRad="38100" dist="38100" dir="2700000" algn="tl">
                    <a:srgbClr val="000000">
                      <a:alpha val="43137"/>
                    </a:srgbClr>
                  </a:outerShdw>
                </a:effectLst>
              </a:defRPr>
            </a:lvl2pPr>
          </a:lstStyle>
          <a:p>
            <a:pPr lvl="0"/>
            <a:r>
              <a:rPr lang="en-US" dirty="0" smtClean="0"/>
              <a:t>Click to edit Master text styles</a:t>
            </a:r>
          </a:p>
        </p:txBody>
      </p:sp>
      <p:sp>
        <p:nvSpPr>
          <p:cNvPr id="12" name="Text Placeholder 11"/>
          <p:cNvSpPr>
            <a:spLocks noGrp="1"/>
          </p:cNvSpPr>
          <p:nvPr>
            <p:ph type="body" sz="quarter" idx="12"/>
          </p:nvPr>
        </p:nvSpPr>
        <p:spPr>
          <a:xfrm>
            <a:off x="0" y="3813048"/>
            <a:ext cx="9144000" cy="430887"/>
          </a:xfrm>
        </p:spPr>
        <p:txBody>
          <a:bodyPr/>
          <a:lstStyle>
            <a:lvl1pPr marL="2743200" indent="-452438">
              <a:buFont typeface="Symbol" pitchFamily="18" charset="2"/>
              <a:buChar char="-"/>
              <a:defRPr sz="2800" b="0">
                <a:effectLst>
                  <a:outerShdw blurRad="38100" dist="38100" dir="2700000" algn="tl">
                    <a:srgbClr val="000000">
                      <a:alpha val="43137"/>
                    </a:srgbClr>
                  </a:outerShdw>
                </a:effectLst>
              </a:defRPr>
            </a:lvl1pPr>
            <a:lvl2pPr>
              <a:buNone/>
              <a:defRPr/>
            </a:lvl2pPr>
          </a:lstStyle>
          <a:p>
            <a:pPr lvl="0"/>
            <a:r>
              <a:rPr lang="en-US" dirty="0" smtClean="0"/>
              <a:t>Click to edit Master text styles</a:t>
            </a:r>
          </a:p>
        </p:txBody>
      </p:sp>
      <p:sp>
        <p:nvSpPr>
          <p:cNvPr id="8" name="Text Placeholder 7"/>
          <p:cNvSpPr>
            <a:spLocks noGrp="1"/>
          </p:cNvSpPr>
          <p:nvPr>
            <p:ph type="body" sz="quarter" idx="13" hasCustomPrompt="1"/>
          </p:nvPr>
        </p:nvSpPr>
        <p:spPr>
          <a:xfrm>
            <a:off x="0" y="1143000"/>
            <a:ext cx="8610600" cy="338554"/>
          </a:xfrm>
        </p:spPr>
        <p:txBody>
          <a:bodyPr lIns="91440" tIns="45720" rIns="91440" bIns="45720"/>
          <a:lstStyle>
            <a:lvl1pPr marL="225425" indent="6350">
              <a:buFontTx/>
              <a:buNone/>
              <a:defRPr sz="1600" b="0" i="1"/>
            </a:lvl1pPr>
          </a:lstStyle>
          <a:p>
            <a:pPr lvl="0"/>
            <a:r>
              <a:rPr lang="en-US" dirty="0" smtClean="0"/>
              <a:t>Quote</a:t>
            </a:r>
            <a:endParaRPr lang="en-US" dirty="0"/>
          </a:p>
        </p:txBody>
      </p:sp>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nvGrpSpPr>
          <p:cNvPr id="2" name="Group 12"/>
          <p:cNvGrpSpPr/>
          <p:nvPr userDrawn="1"/>
        </p:nvGrpSpPr>
        <p:grpSpPr>
          <a:xfrm>
            <a:off x="8534399" y="747284"/>
            <a:ext cx="466725" cy="338566"/>
            <a:chOff x="8534399" y="747284"/>
            <a:chExt cx="466725" cy="338566"/>
          </a:xfrm>
        </p:grpSpPr>
        <p:pic>
          <p:nvPicPr>
            <p:cNvPr id="14"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5" name="Rectangle 14"/>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2000"/>
                        <p:tgtEl>
                          <p:spTgt spid="10"/>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2000"/>
                        <p:tgtEl>
                          <p:spTgt spid="12"/>
                        </p:tgtEl>
                      </p:cBhvr>
                    </p:animEffect>
                  </p:childTnLst>
                </p:cTn>
              </p:par>
            </p:tnLst>
          </p:tmpl>
        </p:tmplLst>
      </p:bldP>
    </p:bldLst>
  </p:timing>
  <p:hf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L 101 Objectives">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8" name="Text Placeholder 7"/>
          <p:cNvSpPr>
            <a:spLocks noGrp="1"/>
          </p:cNvSpPr>
          <p:nvPr>
            <p:ph type="body" sz="quarter" idx="11"/>
          </p:nvPr>
        </p:nvSpPr>
        <p:spPr>
          <a:xfrm>
            <a:off x="228600" y="1325880"/>
            <a:ext cx="8534400" cy="664797"/>
          </a:xfrm>
        </p:spPr>
        <p:txBody>
          <a:bodyPr lIns="91440" tIns="45720" rIns="91440" bIns="45720"/>
          <a:lstStyle>
            <a:lvl1pPr marL="341313" indent="-341313">
              <a:buClrTx/>
              <a:buFont typeface="+mj-lt"/>
              <a:buAutoNum type="arabicParenR"/>
              <a:defRPr sz="1800"/>
            </a:lvl1pPr>
            <a:lvl2pPr marL="682625" indent="-219075">
              <a:buFont typeface="Wingdings" pitchFamily="2" charset="2"/>
              <a:buChar char="§"/>
              <a:defRPr sz="1600"/>
            </a:lvl2pPr>
          </a:lstStyle>
          <a:p>
            <a:pPr lvl="0"/>
            <a:r>
              <a:rPr lang="en-US" dirty="0" smtClean="0"/>
              <a:t>Click to edit Master text styles</a:t>
            </a:r>
          </a:p>
          <a:p>
            <a:pPr lvl="1"/>
            <a:r>
              <a:rPr lang="en-US" dirty="0" smtClean="0"/>
              <a:t>Second level</a:t>
            </a:r>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L 101 with gray Footnot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cxnSp>
        <p:nvCxnSpPr>
          <p:cNvPr id="8" name="Straight Connector 7"/>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9" name="Text Placeholder 8"/>
          <p:cNvSpPr>
            <a:spLocks noGrp="1"/>
          </p:cNvSpPr>
          <p:nvPr>
            <p:ph type="body" sz="quarter" idx="11" hasCustomPrompt="1"/>
          </p:nvPr>
        </p:nvSpPr>
        <p:spPr>
          <a:xfrm>
            <a:off x="228600" y="1417320"/>
            <a:ext cx="8077200" cy="701731"/>
          </a:xfrm>
        </p:spPr>
        <p:txBody>
          <a:bodyPr lIns="91440" tIns="45720" rIns="91440" bIns="45720"/>
          <a:lstStyle>
            <a:lvl1pPr>
              <a:buFontTx/>
              <a:buNone/>
              <a:defRPr sz="1800" baseline="0"/>
            </a:lvl1pPr>
            <a:lvl2pPr marL="682625" indent="-219075">
              <a:buFont typeface="Wingdings" pitchFamily="2" charset="2"/>
              <a:buChar char="§"/>
              <a:defRPr sz="1800"/>
            </a:lvl2pPr>
          </a:lstStyle>
          <a:p>
            <a:pPr lvl="0"/>
            <a:r>
              <a:rPr lang="en-US" dirty="0" smtClean="0"/>
              <a:t>Discussion Points:</a:t>
            </a:r>
          </a:p>
          <a:p>
            <a:pPr lvl="1"/>
            <a:r>
              <a:rPr lang="en-US" dirty="0" smtClean="0"/>
              <a:t>Second level</a:t>
            </a:r>
          </a:p>
        </p:txBody>
      </p:sp>
      <p:grpSp>
        <p:nvGrpSpPr>
          <p:cNvPr id="2" name="Group 9"/>
          <p:cNvGrpSpPr/>
          <p:nvPr userDrawn="1"/>
        </p:nvGrpSpPr>
        <p:grpSpPr>
          <a:xfrm>
            <a:off x="8534399" y="747284"/>
            <a:ext cx="466725" cy="338566"/>
            <a:chOff x="8534399" y="747284"/>
            <a:chExt cx="466725" cy="338566"/>
          </a:xfrm>
        </p:grpSpPr>
        <p:pic>
          <p:nvPicPr>
            <p:cNvPr id="11"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2" name="Rectangle 11"/>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TL 101 with gray_Discuss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335024"/>
            <a:ext cx="8077200" cy="701731"/>
          </a:xfrm>
        </p:spPr>
        <p:txBody>
          <a:bodyPr lIns="91440" tIns="45720" rIns="91440" bIns="45720"/>
          <a:lstStyle>
            <a:lvl1pPr>
              <a:buFontTx/>
              <a:buNone/>
              <a:defRPr sz="1800"/>
            </a:lvl1pPr>
            <a:lvl3pPr marL="688975" indent="-227013">
              <a:defRPr/>
            </a:lvl3pPr>
          </a:lstStyle>
          <a:p>
            <a:pPr lvl="0"/>
            <a:r>
              <a:rPr lang="en-US" dirty="0" smtClean="0"/>
              <a:t>Click to edit Master Discussion styles</a:t>
            </a:r>
          </a:p>
          <a:p>
            <a:pPr lvl="2"/>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TL 101 with gray_Exercis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335024"/>
            <a:ext cx="8382000" cy="1034129"/>
          </a:xfrm>
        </p:spPr>
        <p:txBody>
          <a:bodyPr lIns="91440" tIns="45720" rIns="91440" bIns="45720"/>
          <a:lstStyle>
            <a:lvl1pPr>
              <a:buFontTx/>
              <a:buNone/>
              <a:defRPr sz="1800"/>
            </a:lvl1pPr>
            <a:lvl2pPr marL="688975" indent="-227013">
              <a:buFont typeface="Wingdings" pitchFamily="2" charset="2"/>
              <a:buChar char="§"/>
              <a:defRPr sz="1800"/>
            </a:lvl2pPr>
            <a:lvl3pPr marL="914400" indent="-225425">
              <a:buFont typeface="Symbol" pitchFamily="18" charset="2"/>
              <a:buChar char="-"/>
              <a:defRPr/>
            </a:lvl3pPr>
          </a:lstStyle>
          <a:p>
            <a:pPr lvl="0"/>
            <a:r>
              <a:rPr lang="en-US" dirty="0" smtClean="0"/>
              <a:t>Click to edit Master Exercise</a:t>
            </a:r>
          </a:p>
          <a:p>
            <a:pPr lvl="1"/>
            <a:r>
              <a:rPr lang="en-US" dirty="0" smtClean="0"/>
              <a:t>Second level</a:t>
            </a:r>
          </a:p>
          <a:p>
            <a:pPr lvl="2"/>
            <a:r>
              <a:rPr lang="en-US" dirty="0" smtClean="0"/>
              <a:t>Third level</a:t>
            </a:r>
            <a:endParaRPr lang="en-US" dirty="0"/>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6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417320"/>
            <a:ext cx="8458200" cy="1508105"/>
          </a:xfrm>
        </p:spPr>
        <p:txBody>
          <a:bodyPr lIns="91440" tIns="45720" rIns="91440" bIns="45720"/>
          <a:lstStyle>
            <a:lvl1pPr>
              <a:buFontTx/>
              <a:buNone/>
              <a:defRPr sz="2000"/>
            </a:lvl1pPr>
            <a:lvl2pPr marL="1027113" indent="-452438">
              <a:buClrTx/>
              <a:buFont typeface="+mj-lt"/>
              <a:buAutoNum type="arabicParenR"/>
              <a:defRPr sz="2000"/>
            </a:lvl2pPr>
            <a:lvl3pPr marL="914400" indent="-225425">
              <a:buFont typeface="Symbol" pitchFamily="18" charset="2"/>
              <a:buChar char="-"/>
              <a:defRPr sz="1600"/>
            </a:lvl3pPr>
          </a:lstStyle>
          <a:p>
            <a:pPr lvl="0"/>
            <a:r>
              <a:rPr lang="en-US" dirty="0" smtClean="0"/>
              <a:t>Click to edit Master Question styles</a:t>
            </a:r>
          </a:p>
          <a:p>
            <a:pPr lvl="0"/>
            <a:endParaRPr lang="en-US" dirty="0" smtClean="0"/>
          </a:p>
          <a:p>
            <a:pPr lvl="0"/>
            <a:endParaRPr lang="en-US" dirty="0" smtClean="0"/>
          </a:p>
          <a:p>
            <a:pPr lvl="1"/>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L 101 with gray Footnot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cxnSp>
        <p:nvCxnSpPr>
          <p:cNvPr id="8" name="Straight Connector 7"/>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9" name="Text Placeholder 8"/>
          <p:cNvSpPr>
            <a:spLocks noGrp="1"/>
          </p:cNvSpPr>
          <p:nvPr>
            <p:ph type="body" sz="quarter" idx="11" hasCustomPrompt="1"/>
          </p:nvPr>
        </p:nvSpPr>
        <p:spPr>
          <a:xfrm>
            <a:off x="228600" y="1417320"/>
            <a:ext cx="8077200" cy="1034129"/>
          </a:xfrm>
        </p:spPr>
        <p:txBody>
          <a:bodyPr lIns="91440" tIns="45720" rIns="91440" bIns="45720"/>
          <a:lstStyle>
            <a:lvl1pPr>
              <a:buFontTx/>
              <a:buNone/>
              <a:defRPr sz="1800" baseline="0"/>
            </a:lvl1pPr>
            <a:lvl2pPr marL="682625" indent="-219075">
              <a:buFont typeface="Wingdings" pitchFamily="2" charset="2"/>
              <a:buChar char="§"/>
              <a:defRPr sz="1800"/>
            </a:lvl2pPr>
            <a:lvl3pPr marL="1139825" indent="-225425">
              <a:buFont typeface="Symbol" pitchFamily="18" charset="2"/>
              <a:buChar char="-"/>
              <a:defRPr sz="1600" baseline="0"/>
            </a:lvl3pPr>
          </a:lstStyle>
          <a:p>
            <a:pPr lvl="0"/>
            <a:r>
              <a:rPr lang="en-US" dirty="0" smtClean="0"/>
              <a:t>Discussion Points:</a:t>
            </a:r>
          </a:p>
          <a:p>
            <a:pPr lvl="1"/>
            <a:r>
              <a:rPr lang="en-US" dirty="0" smtClean="0"/>
              <a:t>Second level</a:t>
            </a:r>
          </a:p>
          <a:p>
            <a:pPr lvl="2"/>
            <a:r>
              <a:rPr lang="en-US" dirty="0" smtClean="0"/>
              <a:t>Third level</a:t>
            </a:r>
          </a:p>
        </p:txBody>
      </p:sp>
      <p:grpSp>
        <p:nvGrpSpPr>
          <p:cNvPr id="10" name="Group 9"/>
          <p:cNvGrpSpPr/>
          <p:nvPr userDrawn="1"/>
        </p:nvGrpSpPr>
        <p:grpSpPr>
          <a:xfrm>
            <a:off x="8534399" y="747284"/>
            <a:ext cx="466725" cy="338566"/>
            <a:chOff x="8534399" y="747284"/>
            <a:chExt cx="466725" cy="338566"/>
          </a:xfrm>
        </p:grpSpPr>
        <p:pic>
          <p:nvPicPr>
            <p:cNvPr id="11"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2" name="Rectangle 11"/>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3"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4"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4_TL 101 with gray Knowledg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a:solidFill>
                  <a:srgbClr val="0091B5"/>
                </a:solidFill>
                <a:effectLst>
                  <a:outerShdw blurRad="38100" dist="38100" dir="2700000" algn="tl">
                    <a:srgbClr val="000000">
                      <a:alpha val="43137"/>
                    </a:srgbClr>
                  </a:outerShdw>
                </a:effectLst>
              </a:defRPr>
            </a:lvl1pPr>
          </a:lstStyle>
          <a:p>
            <a:pPr lvl="0"/>
            <a:r>
              <a:rPr lang="en-US" dirty="0" smtClean="0"/>
              <a:t>Knowledge Check</a:t>
            </a:r>
            <a:endParaRPr lang="en-US" dirty="0"/>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7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5"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Tree>
  </p:cSld>
  <p:clrMapOvr>
    <a:masterClrMapping/>
  </p:clrMapOvr>
  <p:timing>
    <p:tnLst>
      <p:par>
        <p:cTn id="1" dur="indefinite" restart="never" nodeType="tmRoot"/>
      </p:par>
    </p:tnLst>
  </p:timing>
  <p:hf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L 101 with gray_Sec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10" name="Text Placeholder 9"/>
          <p:cNvSpPr>
            <a:spLocks noGrp="1"/>
          </p:cNvSpPr>
          <p:nvPr>
            <p:ph type="body" sz="quarter" idx="11"/>
          </p:nvPr>
        </p:nvSpPr>
        <p:spPr>
          <a:xfrm>
            <a:off x="0" y="3172968"/>
            <a:ext cx="9144000" cy="615553"/>
          </a:xfrm>
        </p:spPr>
        <p:txBody>
          <a:bodyPr/>
          <a:lstStyle>
            <a:lvl1pPr algn="ctr">
              <a:buFontTx/>
              <a:buNone/>
              <a:defRPr sz="4000">
                <a:solidFill>
                  <a:srgbClr val="0091B5"/>
                </a:solidFill>
                <a:effectLst>
                  <a:outerShdw blurRad="38100" dist="38100" dir="2700000" algn="tl">
                    <a:srgbClr val="000000">
                      <a:alpha val="43137"/>
                    </a:srgbClr>
                  </a:outerShdw>
                </a:effectLst>
              </a:defRPr>
            </a:lvl1pPr>
            <a:lvl2pPr marL="2743200" indent="-452438" algn="l">
              <a:defRPr sz="3200">
                <a:effectLst>
                  <a:outerShdw blurRad="38100" dist="38100" dir="2700000" algn="tl">
                    <a:srgbClr val="000000">
                      <a:alpha val="43137"/>
                    </a:srgbClr>
                  </a:outerShdw>
                </a:effectLst>
              </a:defRPr>
            </a:lvl2pPr>
          </a:lstStyle>
          <a:p>
            <a:pPr lvl="0"/>
            <a:r>
              <a:rPr lang="en-US" dirty="0" smtClean="0"/>
              <a:t>Click to edit Master text styles</a:t>
            </a:r>
          </a:p>
        </p:txBody>
      </p:sp>
      <p:sp>
        <p:nvSpPr>
          <p:cNvPr id="12" name="Text Placeholder 11"/>
          <p:cNvSpPr>
            <a:spLocks noGrp="1"/>
          </p:cNvSpPr>
          <p:nvPr>
            <p:ph type="body" sz="quarter" idx="12"/>
          </p:nvPr>
        </p:nvSpPr>
        <p:spPr>
          <a:xfrm>
            <a:off x="0" y="3813048"/>
            <a:ext cx="9144000" cy="430887"/>
          </a:xfrm>
        </p:spPr>
        <p:txBody>
          <a:bodyPr/>
          <a:lstStyle>
            <a:lvl1pPr marL="2743200" indent="-452438">
              <a:buFont typeface="Symbol" pitchFamily="18" charset="2"/>
              <a:buChar char="-"/>
              <a:defRPr sz="2800" b="0">
                <a:effectLst>
                  <a:outerShdw blurRad="38100" dist="38100" dir="2700000" algn="tl">
                    <a:srgbClr val="000000">
                      <a:alpha val="43137"/>
                    </a:srgbClr>
                  </a:outerShdw>
                </a:effectLst>
              </a:defRPr>
            </a:lvl1pPr>
            <a:lvl2pPr>
              <a:buNone/>
              <a:defRPr/>
            </a:lvl2pPr>
          </a:lstStyle>
          <a:p>
            <a:pPr lvl="0"/>
            <a:r>
              <a:rPr lang="en-US" dirty="0" smtClean="0"/>
              <a:t>Click to edit Master text styles</a:t>
            </a:r>
          </a:p>
        </p:txBody>
      </p:sp>
      <p:sp>
        <p:nvSpPr>
          <p:cNvPr id="8" name="Text Placeholder 7"/>
          <p:cNvSpPr>
            <a:spLocks noGrp="1"/>
          </p:cNvSpPr>
          <p:nvPr>
            <p:ph type="body" sz="quarter" idx="13" hasCustomPrompt="1"/>
          </p:nvPr>
        </p:nvSpPr>
        <p:spPr>
          <a:xfrm>
            <a:off x="0" y="1143000"/>
            <a:ext cx="8610600" cy="338554"/>
          </a:xfrm>
        </p:spPr>
        <p:txBody>
          <a:bodyPr lIns="91440" tIns="45720" rIns="91440" bIns="45720"/>
          <a:lstStyle>
            <a:lvl1pPr marL="225425" indent="6350">
              <a:buFontTx/>
              <a:buNone/>
              <a:defRPr sz="1600" b="0" i="1"/>
            </a:lvl1pPr>
          </a:lstStyle>
          <a:p>
            <a:pPr lvl="0"/>
            <a:r>
              <a:rPr lang="en-US" dirty="0" smtClean="0"/>
              <a:t>Quote</a:t>
            </a:r>
            <a:endParaRPr lang="en-US" dirty="0"/>
          </a:p>
        </p:txBody>
      </p:sp>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nvGrpSpPr>
          <p:cNvPr id="2" name="Group 12"/>
          <p:cNvGrpSpPr/>
          <p:nvPr userDrawn="1"/>
        </p:nvGrpSpPr>
        <p:grpSpPr>
          <a:xfrm>
            <a:off x="8534399" y="747284"/>
            <a:ext cx="466725" cy="338566"/>
            <a:chOff x="8534399" y="747284"/>
            <a:chExt cx="466725" cy="338566"/>
          </a:xfrm>
        </p:grpSpPr>
        <p:pic>
          <p:nvPicPr>
            <p:cNvPr id="14"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5" name="Rectangle 14"/>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2000"/>
                        <p:tgtEl>
                          <p:spTgt spid="10"/>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2000"/>
                        <p:tgtEl>
                          <p:spTgt spid="12"/>
                        </p:tgtEl>
                      </p:cBhvr>
                    </p:animEffect>
                  </p:childTnLst>
                </p:cTn>
              </p:par>
            </p:tnLst>
          </p:tmpl>
        </p:tmplLst>
      </p:bldP>
    </p:bldLst>
  </p:timing>
  <p:hf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L 101 Objectives">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8" name="Text Placeholder 7"/>
          <p:cNvSpPr>
            <a:spLocks noGrp="1"/>
          </p:cNvSpPr>
          <p:nvPr>
            <p:ph type="body" sz="quarter" idx="11"/>
          </p:nvPr>
        </p:nvSpPr>
        <p:spPr>
          <a:xfrm>
            <a:off x="228600" y="1325880"/>
            <a:ext cx="8534400" cy="664797"/>
          </a:xfrm>
        </p:spPr>
        <p:txBody>
          <a:bodyPr lIns="91440" tIns="45720" rIns="91440" bIns="45720"/>
          <a:lstStyle>
            <a:lvl1pPr marL="341313" indent="-341313">
              <a:buClrTx/>
              <a:buFont typeface="+mj-lt"/>
              <a:buAutoNum type="arabicParenR"/>
              <a:defRPr sz="1800"/>
            </a:lvl1pPr>
            <a:lvl2pPr marL="682625" indent="-219075">
              <a:buFont typeface="Wingdings" pitchFamily="2" charset="2"/>
              <a:buChar char="§"/>
              <a:defRPr sz="1600"/>
            </a:lvl2pPr>
          </a:lstStyle>
          <a:p>
            <a:pPr lvl="0"/>
            <a:r>
              <a:rPr lang="en-US" dirty="0" smtClean="0"/>
              <a:t>Click to edit Master text styles</a:t>
            </a:r>
          </a:p>
          <a:p>
            <a:pPr lvl="1"/>
            <a:r>
              <a:rPr lang="en-US" dirty="0" smtClean="0"/>
              <a:t>Second level</a:t>
            </a:r>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L 101 with gray Footnot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cxnSp>
        <p:nvCxnSpPr>
          <p:cNvPr id="8" name="Straight Connector 7"/>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9" name="Text Placeholder 8"/>
          <p:cNvSpPr>
            <a:spLocks noGrp="1"/>
          </p:cNvSpPr>
          <p:nvPr>
            <p:ph type="body" sz="quarter" idx="11" hasCustomPrompt="1"/>
          </p:nvPr>
        </p:nvSpPr>
        <p:spPr>
          <a:xfrm>
            <a:off x="228600" y="1417320"/>
            <a:ext cx="8077200" cy="701731"/>
          </a:xfrm>
        </p:spPr>
        <p:txBody>
          <a:bodyPr lIns="91440" tIns="45720" rIns="91440" bIns="45720"/>
          <a:lstStyle>
            <a:lvl1pPr>
              <a:buFontTx/>
              <a:buNone/>
              <a:defRPr sz="1800" baseline="0"/>
            </a:lvl1pPr>
            <a:lvl2pPr marL="682625" indent="-219075">
              <a:buFont typeface="Wingdings" pitchFamily="2" charset="2"/>
              <a:buChar char="§"/>
              <a:defRPr sz="1800"/>
            </a:lvl2pPr>
          </a:lstStyle>
          <a:p>
            <a:pPr lvl="0"/>
            <a:r>
              <a:rPr lang="en-US" dirty="0" smtClean="0"/>
              <a:t>Discussion Points:</a:t>
            </a:r>
          </a:p>
          <a:p>
            <a:pPr lvl="1"/>
            <a:r>
              <a:rPr lang="en-US" dirty="0" smtClean="0"/>
              <a:t>Second level</a:t>
            </a:r>
          </a:p>
        </p:txBody>
      </p:sp>
      <p:grpSp>
        <p:nvGrpSpPr>
          <p:cNvPr id="2" name="Group 9"/>
          <p:cNvGrpSpPr/>
          <p:nvPr userDrawn="1"/>
        </p:nvGrpSpPr>
        <p:grpSpPr>
          <a:xfrm>
            <a:off x="8534399" y="747284"/>
            <a:ext cx="466725" cy="338566"/>
            <a:chOff x="8534399" y="747284"/>
            <a:chExt cx="466725" cy="338566"/>
          </a:xfrm>
        </p:grpSpPr>
        <p:pic>
          <p:nvPicPr>
            <p:cNvPr id="11"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2" name="Rectangle 11"/>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TL 101 with gray_Discuss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335024"/>
            <a:ext cx="8077200" cy="701731"/>
          </a:xfrm>
        </p:spPr>
        <p:txBody>
          <a:bodyPr lIns="91440" tIns="45720" rIns="91440" bIns="45720"/>
          <a:lstStyle>
            <a:lvl1pPr>
              <a:buFontTx/>
              <a:buNone/>
              <a:defRPr sz="1800"/>
            </a:lvl1pPr>
            <a:lvl3pPr marL="688975" indent="-227013">
              <a:defRPr/>
            </a:lvl3pPr>
          </a:lstStyle>
          <a:p>
            <a:pPr lvl="0"/>
            <a:r>
              <a:rPr lang="en-US" dirty="0" smtClean="0"/>
              <a:t>Click to edit Master Discussion styles</a:t>
            </a:r>
          </a:p>
          <a:p>
            <a:pPr lvl="2"/>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TL 101 with gray_Exercis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335024"/>
            <a:ext cx="8382000" cy="1034129"/>
          </a:xfrm>
        </p:spPr>
        <p:txBody>
          <a:bodyPr lIns="91440" tIns="45720" rIns="91440" bIns="45720"/>
          <a:lstStyle>
            <a:lvl1pPr>
              <a:buFontTx/>
              <a:buNone/>
              <a:defRPr sz="1800"/>
            </a:lvl1pPr>
            <a:lvl2pPr marL="688975" indent="-227013">
              <a:buFont typeface="Wingdings" pitchFamily="2" charset="2"/>
              <a:buChar char="§"/>
              <a:defRPr sz="1800"/>
            </a:lvl2pPr>
            <a:lvl3pPr marL="914400" indent="-225425">
              <a:buFont typeface="Symbol" pitchFamily="18" charset="2"/>
              <a:buChar char="-"/>
              <a:defRPr/>
            </a:lvl3pPr>
          </a:lstStyle>
          <a:p>
            <a:pPr lvl="0"/>
            <a:r>
              <a:rPr lang="en-US" dirty="0" smtClean="0"/>
              <a:t>Click to edit Master Exercise</a:t>
            </a:r>
          </a:p>
          <a:p>
            <a:pPr lvl="1"/>
            <a:r>
              <a:rPr lang="en-US" dirty="0" smtClean="0"/>
              <a:t>Second level</a:t>
            </a:r>
          </a:p>
          <a:p>
            <a:pPr lvl="2"/>
            <a:r>
              <a:rPr lang="en-US" dirty="0" smtClean="0"/>
              <a:t>Third level</a:t>
            </a:r>
            <a:endParaRPr lang="en-US" dirty="0"/>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6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417320"/>
            <a:ext cx="8458200" cy="1508105"/>
          </a:xfrm>
        </p:spPr>
        <p:txBody>
          <a:bodyPr lIns="91440" tIns="45720" rIns="91440" bIns="45720"/>
          <a:lstStyle>
            <a:lvl1pPr>
              <a:buFontTx/>
              <a:buNone/>
              <a:defRPr sz="2000"/>
            </a:lvl1pPr>
            <a:lvl2pPr marL="1027113" indent="-452438">
              <a:buClrTx/>
              <a:buFont typeface="+mj-lt"/>
              <a:buAutoNum type="arabicParenR"/>
              <a:defRPr sz="2000"/>
            </a:lvl2pPr>
            <a:lvl3pPr marL="914400" indent="-225425">
              <a:buFont typeface="Symbol" pitchFamily="18" charset="2"/>
              <a:buChar char="-"/>
              <a:defRPr sz="1600"/>
            </a:lvl3pPr>
          </a:lstStyle>
          <a:p>
            <a:pPr lvl="0"/>
            <a:r>
              <a:rPr lang="en-US" dirty="0" smtClean="0"/>
              <a:t>Click to edit Master Question styles</a:t>
            </a:r>
          </a:p>
          <a:p>
            <a:pPr lvl="0"/>
            <a:endParaRPr lang="en-US" dirty="0" smtClean="0"/>
          </a:p>
          <a:p>
            <a:pPr lvl="0"/>
            <a:endParaRPr lang="en-US" dirty="0" smtClean="0"/>
          </a:p>
          <a:p>
            <a:pPr lvl="1"/>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4_TL 101 with gray Knowledg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a:solidFill>
                  <a:srgbClr val="0091B5"/>
                </a:solidFill>
                <a:effectLst>
                  <a:outerShdw blurRad="38100" dist="38100" dir="2700000" algn="tl">
                    <a:srgbClr val="000000">
                      <a:alpha val="43137"/>
                    </a:srgbClr>
                  </a:outerShdw>
                </a:effectLst>
              </a:defRPr>
            </a:lvl1pPr>
          </a:lstStyle>
          <a:p>
            <a:pPr lvl="0"/>
            <a:r>
              <a:rPr lang="en-US" dirty="0" smtClean="0"/>
              <a:t>Knowledge Check</a:t>
            </a:r>
            <a:endParaRPr lang="en-US" dirty="0"/>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L 101 with gray_Discuss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9" name="Text Placeholder 8"/>
          <p:cNvSpPr>
            <a:spLocks noGrp="1"/>
          </p:cNvSpPr>
          <p:nvPr>
            <p:ph type="body" sz="quarter" idx="11" hasCustomPrompt="1"/>
          </p:nvPr>
        </p:nvSpPr>
        <p:spPr>
          <a:xfrm>
            <a:off x="228600" y="1335024"/>
            <a:ext cx="8077200" cy="701731"/>
          </a:xfrm>
        </p:spPr>
        <p:txBody>
          <a:bodyPr lIns="91440" tIns="45720" rIns="91440" bIns="45720"/>
          <a:lstStyle>
            <a:lvl1pPr>
              <a:buFont typeface="Wingdings" pitchFamily="2" charset="2"/>
              <a:buChar char="§"/>
              <a:defRPr sz="1800"/>
            </a:lvl1pPr>
            <a:lvl3pPr marL="688975" indent="-227013">
              <a:buFont typeface="Symbol" pitchFamily="18" charset="2"/>
              <a:buChar char="-"/>
              <a:defRPr/>
            </a:lvl3pPr>
          </a:lstStyle>
          <a:p>
            <a:pPr lvl="0"/>
            <a:r>
              <a:rPr lang="en-US" dirty="0" smtClean="0"/>
              <a:t>Click to edit Master Discussion styles</a:t>
            </a:r>
          </a:p>
          <a:p>
            <a:pPr lvl="2"/>
            <a:r>
              <a:rPr lang="en-US" dirty="0" smtClean="0"/>
              <a:t>Second level</a:t>
            </a:r>
          </a:p>
        </p:txBody>
      </p:sp>
      <p:grpSp>
        <p:nvGrpSpPr>
          <p:cNvPr id="8"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2"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3"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7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5"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Tree>
  </p:cSld>
  <p:clrMapOvr>
    <a:masterClrMapping/>
  </p:clrMapOvr>
  <p:timing>
    <p:tnLst>
      <p:par>
        <p:cTn id="1" dur="indefinite" restart="never" nodeType="tmRoot"/>
      </p:par>
    </p:tnLst>
  </p:timing>
  <p:hf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TL 101 with gray_Sec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10" name="Text Placeholder 9"/>
          <p:cNvSpPr>
            <a:spLocks noGrp="1"/>
          </p:cNvSpPr>
          <p:nvPr>
            <p:ph type="body" sz="quarter" idx="11"/>
          </p:nvPr>
        </p:nvSpPr>
        <p:spPr>
          <a:xfrm>
            <a:off x="0" y="3172968"/>
            <a:ext cx="9144000" cy="615553"/>
          </a:xfrm>
        </p:spPr>
        <p:txBody>
          <a:bodyPr/>
          <a:lstStyle>
            <a:lvl1pPr algn="ctr">
              <a:buFontTx/>
              <a:buNone/>
              <a:defRPr sz="4000">
                <a:solidFill>
                  <a:srgbClr val="0091B5"/>
                </a:solidFill>
                <a:effectLst>
                  <a:outerShdw blurRad="38100" dist="38100" dir="2700000" algn="tl">
                    <a:srgbClr val="000000">
                      <a:alpha val="43137"/>
                    </a:srgbClr>
                  </a:outerShdw>
                </a:effectLst>
              </a:defRPr>
            </a:lvl1pPr>
            <a:lvl2pPr marL="2743200" indent="-452438" algn="l">
              <a:defRPr sz="3200">
                <a:effectLst>
                  <a:outerShdw blurRad="38100" dist="38100" dir="2700000" algn="tl">
                    <a:srgbClr val="000000">
                      <a:alpha val="43137"/>
                    </a:srgbClr>
                  </a:outerShdw>
                </a:effectLst>
              </a:defRPr>
            </a:lvl2pPr>
          </a:lstStyle>
          <a:p>
            <a:pPr lvl="0"/>
            <a:r>
              <a:rPr lang="en-US" dirty="0" smtClean="0"/>
              <a:t>Click to edit Master text styles</a:t>
            </a:r>
          </a:p>
        </p:txBody>
      </p:sp>
      <p:sp>
        <p:nvSpPr>
          <p:cNvPr id="12" name="Text Placeholder 11"/>
          <p:cNvSpPr>
            <a:spLocks noGrp="1"/>
          </p:cNvSpPr>
          <p:nvPr>
            <p:ph type="body" sz="quarter" idx="12"/>
          </p:nvPr>
        </p:nvSpPr>
        <p:spPr>
          <a:xfrm>
            <a:off x="0" y="3813048"/>
            <a:ext cx="9144000" cy="430887"/>
          </a:xfrm>
        </p:spPr>
        <p:txBody>
          <a:bodyPr/>
          <a:lstStyle>
            <a:lvl1pPr marL="2743200" indent="-452438">
              <a:buFont typeface="Symbol" pitchFamily="18" charset="2"/>
              <a:buChar char="-"/>
              <a:defRPr sz="2800" b="0">
                <a:effectLst>
                  <a:outerShdw blurRad="38100" dist="38100" dir="2700000" algn="tl">
                    <a:srgbClr val="000000">
                      <a:alpha val="43137"/>
                    </a:srgbClr>
                  </a:outerShdw>
                </a:effectLst>
              </a:defRPr>
            </a:lvl1pPr>
            <a:lvl2pPr>
              <a:buNone/>
              <a:defRPr/>
            </a:lvl2pPr>
          </a:lstStyle>
          <a:p>
            <a:pPr lvl="0"/>
            <a:r>
              <a:rPr lang="en-US" dirty="0" smtClean="0"/>
              <a:t>Click to edit Master text styles</a:t>
            </a:r>
          </a:p>
        </p:txBody>
      </p:sp>
      <p:sp>
        <p:nvSpPr>
          <p:cNvPr id="8" name="Text Placeholder 7"/>
          <p:cNvSpPr>
            <a:spLocks noGrp="1"/>
          </p:cNvSpPr>
          <p:nvPr>
            <p:ph type="body" sz="quarter" idx="13" hasCustomPrompt="1"/>
          </p:nvPr>
        </p:nvSpPr>
        <p:spPr>
          <a:xfrm>
            <a:off x="0" y="1143000"/>
            <a:ext cx="8610600" cy="338554"/>
          </a:xfrm>
        </p:spPr>
        <p:txBody>
          <a:bodyPr lIns="91440" tIns="45720" rIns="91440" bIns="45720"/>
          <a:lstStyle>
            <a:lvl1pPr marL="225425" indent="6350">
              <a:buFontTx/>
              <a:buNone/>
              <a:defRPr sz="1600" b="0" i="1"/>
            </a:lvl1pPr>
          </a:lstStyle>
          <a:p>
            <a:pPr lvl="0"/>
            <a:r>
              <a:rPr lang="en-US" dirty="0" smtClean="0"/>
              <a:t>Quote</a:t>
            </a:r>
            <a:endParaRPr lang="en-US" dirty="0"/>
          </a:p>
        </p:txBody>
      </p:sp>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nvGrpSpPr>
          <p:cNvPr id="2" name="Group 12"/>
          <p:cNvGrpSpPr/>
          <p:nvPr userDrawn="1"/>
        </p:nvGrpSpPr>
        <p:grpSpPr>
          <a:xfrm>
            <a:off x="8534399" y="747284"/>
            <a:ext cx="466725" cy="338566"/>
            <a:chOff x="8534399" y="747284"/>
            <a:chExt cx="466725" cy="338566"/>
          </a:xfrm>
        </p:grpSpPr>
        <p:pic>
          <p:nvPicPr>
            <p:cNvPr id="14"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5" name="Rectangle 14"/>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2000"/>
                        <p:tgtEl>
                          <p:spTgt spid="10"/>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2000"/>
                        <p:tgtEl>
                          <p:spTgt spid="12"/>
                        </p:tgtEl>
                      </p:cBhvr>
                    </p:animEffect>
                  </p:childTnLst>
                </p:cTn>
              </p:par>
            </p:tnLst>
          </p:tmpl>
        </p:tmplLst>
      </p:bldP>
    </p:bldLst>
  </p:timing>
  <p:hf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L 101 Objectives">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8" name="Text Placeholder 7"/>
          <p:cNvSpPr>
            <a:spLocks noGrp="1"/>
          </p:cNvSpPr>
          <p:nvPr>
            <p:ph type="body" sz="quarter" idx="11"/>
          </p:nvPr>
        </p:nvSpPr>
        <p:spPr>
          <a:xfrm>
            <a:off x="228600" y="1325880"/>
            <a:ext cx="8534400" cy="664797"/>
          </a:xfrm>
        </p:spPr>
        <p:txBody>
          <a:bodyPr lIns="91440" tIns="45720" rIns="91440" bIns="45720"/>
          <a:lstStyle>
            <a:lvl1pPr marL="341313" indent="-341313">
              <a:buClrTx/>
              <a:buFont typeface="+mj-lt"/>
              <a:buAutoNum type="arabicParenR"/>
              <a:defRPr sz="1800"/>
            </a:lvl1pPr>
            <a:lvl2pPr marL="682625" indent="-219075">
              <a:buFont typeface="Wingdings" pitchFamily="2" charset="2"/>
              <a:buChar char="§"/>
              <a:defRPr sz="1600"/>
            </a:lvl2pPr>
          </a:lstStyle>
          <a:p>
            <a:pPr lvl="0"/>
            <a:r>
              <a:rPr lang="en-US" dirty="0" smtClean="0"/>
              <a:t>Click to edit Master text styles</a:t>
            </a:r>
          </a:p>
          <a:p>
            <a:pPr lvl="1"/>
            <a:r>
              <a:rPr lang="en-US" dirty="0" smtClean="0"/>
              <a:t>Second level</a:t>
            </a:r>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TL 101 with gray Footnot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cxnSp>
        <p:nvCxnSpPr>
          <p:cNvPr id="8" name="Straight Connector 7"/>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9" name="Text Placeholder 8"/>
          <p:cNvSpPr>
            <a:spLocks noGrp="1"/>
          </p:cNvSpPr>
          <p:nvPr>
            <p:ph type="body" sz="quarter" idx="11" hasCustomPrompt="1"/>
          </p:nvPr>
        </p:nvSpPr>
        <p:spPr>
          <a:xfrm>
            <a:off x="228600" y="1417320"/>
            <a:ext cx="8077200" cy="701731"/>
          </a:xfrm>
        </p:spPr>
        <p:txBody>
          <a:bodyPr lIns="91440" tIns="45720" rIns="91440" bIns="45720"/>
          <a:lstStyle>
            <a:lvl1pPr>
              <a:buFontTx/>
              <a:buNone/>
              <a:defRPr sz="1800" baseline="0"/>
            </a:lvl1pPr>
            <a:lvl2pPr marL="682625" indent="-219075">
              <a:buFont typeface="Wingdings" pitchFamily="2" charset="2"/>
              <a:buChar char="§"/>
              <a:defRPr sz="1800"/>
            </a:lvl2pPr>
          </a:lstStyle>
          <a:p>
            <a:pPr lvl="0"/>
            <a:r>
              <a:rPr lang="en-US" dirty="0" smtClean="0"/>
              <a:t>Discussion Points:</a:t>
            </a:r>
          </a:p>
          <a:p>
            <a:pPr lvl="1"/>
            <a:r>
              <a:rPr lang="en-US" dirty="0" smtClean="0"/>
              <a:t>Second level</a:t>
            </a:r>
          </a:p>
        </p:txBody>
      </p:sp>
      <p:grpSp>
        <p:nvGrpSpPr>
          <p:cNvPr id="2" name="Group 9"/>
          <p:cNvGrpSpPr/>
          <p:nvPr userDrawn="1"/>
        </p:nvGrpSpPr>
        <p:grpSpPr>
          <a:xfrm>
            <a:off x="8534399" y="747284"/>
            <a:ext cx="466725" cy="338566"/>
            <a:chOff x="8534399" y="747284"/>
            <a:chExt cx="466725" cy="338566"/>
          </a:xfrm>
        </p:grpSpPr>
        <p:pic>
          <p:nvPicPr>
            <p:cNvPr id="11"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2" name="Rectangle 11"/>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_TL 101 with gray_Discuss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335024"/>
            <a:ext cx="8077200" cy="701731"/>
          </a:xfrm>
        </p:spPr>
        <p:txBody>
          <a:bodyPr lIns="91440" tIns="45720" rIns="91440" bIns="45720"/>
          <a:lstStyle>
            <a:lvl1pPr>
              <a:buFontTx/>
              <a:buNone/>
              <a:defRPr sz="1800"/>
            </a:lvl1pPr>
            <a:lvl3pPr marL="688975" indent="-227013">
              <a:defRPr/>
            </a:lvl3pPr>
          </a:lstStyle>
          <a:p>
            <a:pPr lvl="0"/>
            <a:r>
              <a:rPr lang="en-US" dirty="0" smtClean="0"/>
              <a:t>Click to edit Master Discussion styles</a:t>
            </a:r>
          </a:p>
          <a:p>
            <a:pPr lvl="2"/>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_TL 101 with gray_Exercis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335024"/>
            <a:ext cx="8382000" cy="1034129"/>
          </a:xfrm>
        </p:spPr>
        <p:txBody>
          <a:bodyPr lIns="91440" tIns="45720" rIns="91440" bIns="45720"/>
          <a:lstStyle>
            <a:lvl1pPr>
              <a:buFontTx/>
              <a:buNone/>
              <a:defRPr sz="1800"/>
            </a:lvl1pPr>
            <a:lvl2pPr marL="688975" indent="-227013">
              <a:buFont typeface="Wingdings" pitchFamily="2" charset="2"/>
              <a:buChar char="§"/>
              <a:defRPr sz="1800"/>
            </a:lvl2pPr>
            <a:lvl3pPr marL="914400" indent="-225425">
              <a:buFont typeface="Symbol" pitchFamily="18" charset="2"/>
              <a:buChar char="-"/>
              <a:defRPr/>
            </a:lvl3pPr>
          </a:lstStyle>
          <a:p>
            <a:pPr lvl="0"/>
            <a:r>
              <a:rPr lang="en-US" dirty="0" smtClean="0"/>
              <a:t>Click to edit Master Exercise</a:t>
            </a:r>
          </a:p>
          <a:p>
            <a:pPr lvl="1"/>
            <a:r>
              <a:rPr lang="en-US" dirty="0" smtClean="0"/>
              <a:t>Second level</a:t>
            </a:r>
          </a:p>
          <a:p>
            <a:pPr lvl="2"/>
            <a:r>
              <a:rPr lang="en-US" dirty="0" smtClean="0"/>
              <a:t>Third level</a:t>
            </a:r>
            <a:endParaRPr lang="en-US" dirty="0"/>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6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417320"/>
            <a:ext cx="8458200" cy="1508105"/>
          </a:xfrm>
        </p:spPr>
        <p:txBody>
          <a:bodyPr lIns="91440" tIns="45720" rIns="91440" bIns="45720"/>
          <a:lstStyle>
            <a:lvl1pPr>
              <a:buFontTx/>
              <a:buNone/>
              <a:defRPr sz="2000"/>
            </a:lvl1pPr>
            <a:lvl2pPr marL="1027113" indent="-452438">
              <a:buClrTx/>
              <a:buFont typeface="+mj-lt"/>
              <a:buAutoNum type="arabicParenR"/>
              <a:defRPr sz="2000"/>
            </a:lvl2pPr>
            <a:lvl3pPr marL="914400" indent="-225425">
              <a:buFont typeface="Symbol" pitchFamily="18" charset="2"/>
              <a:buChar char="-"/>
              <a:defRPr sz="1600"/>
            </a:lvl3pPr>
          </a:lstStyle>
          <a:p>
            <a:pPr lvl="0"/>
            <a:r>
              <a:rPr lang="en-US" dirty="0" smtClean="0"/>
              <a:t>Click to edit Master Question styles</a:t>
            </a:r>
          </a:p>
          <a:p>
            <a:pPr lvl="0"/>
            <a:endParaRPr lang="en-US" dirty="0" smtClean="0"/>
          </a:p>
          <a:p>
            <a:pPr lvl="0"/>
            <a:endParaRPr lang="en-US" dirty="0" smtClean="0"/>
          </a:p>
          <a:p>
            <a:pPr lvl="1"/>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TL 101 with gray Knowledg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a:solidFill>
                  <a:srgbClr val="0091B5"/>
                </a:solidFill>
                <a:effectLst>
                  <a:outerShdw blurRad="38100" dist="38100" dir="2700000" algn="tl">
                    <a:srgbClr val="000000">
                      <a:alpha val="43137"/>
                    </a:srgbClr>
                  </a:outerShdw>
                </a:effectLst>
              </a:defRPr>
            </a:lvl1pPr>
          </a:lstStyle>
          <a:p>
            <a:pPr lvl="0"/>
            <a:r>
              <a:rPr lang="en-US" dirty="0" smtClean="0"/>
              <a:t>Knowledge Check</a:t>
            </a:r>
            <a:endParaRPr lang="en-US" dirty="0"/>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7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L 101 with gray_Exercis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9" name="Text Placeholder 8"/>
          <p:cNvSpPr>
            <a:spLocks noGrp="1"/>
          </p:cNvSpPr>
          <p:nvPr>
            <p:ph type="body" sz="quarter" idx="11" hasCustomPrompt="1"/>
          </p:nvPr>
        </p:nvSpPr>
        <p:spPr>
          <a:xfrm>
            <a:off x="228600" y="1335024"/>
            <a:ext cx="8382000" cy="1034129"/>
          </a:xfrm>
        </p:spPr>
        <p:txBody>
          <a:bodyPr lIns="91440" tIns="45720" rIns="91440" bIns="45720"/>
          <a:lstStyle>
            <a:lvl1pPr>
              <a:buFontTx/>
              <a:buNone/>
              <a:defRPr sz="1800"/>
            </a:lvl1pPr>
            <a:lvl2pPr marL="688975" indent="-227013">
              <a:buFont typeface="Wingdings" pitchFamily="2" charset="2"/>
              <a:buChar char="§"/>
              <a:defRPr sz="1800"/>
            </a:lvl2pPr>
            <a:lvl3pPr marL="914400" indent="-225425">
              <a:buFont typeface="Symbol" pitchFamily="18" charset="2"/>
              <a:buChar char="-"/>
              <a:defRPr/>
            </a:lvl3pPr>
          </a:lstStyle>
          <a:p>
            <a:pPr lvl="0"/>
            <a:r>
              <a:rPr lang="en-US" dirty="0" smtClean="0"/>
              <a:t>Click to edit Master Exercise</a:t>
            </a:r>
          </a:p>
          <a:p>
            <a:pPr lvl="1"/>
            <a:r>
              <a:rPr lang="en-US" dirty="0" smtClean="0"/>
              <a:t>Second level</a:t>
            </a:r>
          </a:p>
          <a:p>
            <a:pPr lvl="2"/>
            <a:r>
              <a:rPr lang="en-US" dirty="0" smtClean="0"/>
              <a:t>Third level</a:t>
            </a:r>
            <a:endParaRPr lang="en-US" dirty="0"/>
          </a:p>
        </p:txBody>
      </p:sp>
      <p:grpSp>
        <p:nvGrpSpPr>
          <p:cNvPr id="8"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2"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3"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5"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Tree>
  </p:cSld>
  <p:clrMapOvr>
    <a:masterClrMapping/>
  </p:clrMapOvr>
  <p:timing>
    <p:tnLst>
      <p:par>
        <p:cTn id="1" dur="indefinite" restart="never" nodeType="tmRoot"/>
      </p:par>
    </p:tnLst>
  </p:timing>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teal_dkteal">
    <p:spTree>
      <p:nvGrpSpPr>
        <p:cNvPr id="1" name=""/>
        <p:cNvGrpSpPr/>
        <p:nvPr/>
      </p:nvGrpSpPr>
      <p:grpSpPr>
        <a:xfrm>
          <a:off x="0" y="0"/>
          <a:ext cx="0" cy="0"/>
          <a:chOff x="0" y="0"/>
          <a:chExt cx="0" cy="0"/>
        </a:xfrm>
      </p:grpSpPr>
      <p:pic>
        <p:nvPicPr>
          <p:cNvPr id="48" name="Picture 3"/>
          <p:cNvPicPr>
            <a:picLocks noChangeAspect="1" noChangeArrowheads="1"/>
          </p:cNvPicPr>
          <p:nvPr/>
        </p:nvPicPr>
        <p:blipFill>
          <a:blip r:embed="rId2" cstate="print"/>
          <a:srcRect/>
          <a:stretch>
            <a:fillRect/>
          </a:stretch>
        </p:blipFill>
        <p:spPr bwMode="auto">
          <a:xfrm>
            <a:off x="65457" y="0"/>
            <a:ext cx="9020175" cy="2630131"/>
          </a:xfrm>
          <a:prstGeom prst="rect">
            <a:avLst/>
          </a:prstGeom>
          <a:noFill/>
          <a:ln w="9525">
            <a:noFill/>
            <a:miter lim="800000"/>
            <a:headEnd/>
            <a:tailEnd/>
          </a:ln>
          <a:effectLst/>
        </p:spPr>
      </p:pic>
      <p:sp>
        <p:nvSpPr>
          <p:cNvPr id="49" name="Rectangle 48"/>
          <p:cNvSpPr/>
          <p:nvPr/>
        </p:nvSpPr>
        <p:spPr>
          <a:xfrm>
            <a:off x="41048" y="0"/>
            <a:ext cx="9025128" cy="2633472"/>
          </a:xfrm>
          <a:prstGeom prst="rect">
            <a:avLst/>
          </a:prstGeom>
          <a:solidFill>
            <a:srgbClr val="FFFFFF">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p:cNvSpPr/>
          <p:nvPr/>
        </p:nvSpPr>
        <p:spPr>
          <a:xfrm>
            <a:off x="0" y="0"/>
            <a:ext cx="9144000" cy="2667000"/>
          </a:xfrm>
          <a:prstGeom prst="rect">
            <a:avLst/>
          </a:prstGeom>
          <a:solidFill>
            <a:schemeClr val="accent1">
              <a:lumMod val="7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cs typeface="Arial" pitchFamily="34" charset="0"/>
            </a:endParaRPr>
          </a:p>
        </p:txBody>
      </p:sp>
      <p:sp>
        <p:nvSpPr>
          <p:cNvPr id="10" name="Rectangle 9"/>
          <p:cNvSpPr/>
          <p:nvPr/>
        </p:nvSpPr>
        <p:spPr>
          <a:xfrm>
            <a:off x="0" y="2667000"/>
            <a:ext cx="9144000" cy="152400"/>
          </a:xfrm>
          <a:prstGeom prst="rect">
            <a:avLst/>
          </a:prstGeom>
          <a:solidFill>
            <a:srgbClr val="00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cs typeface="Arial" pitchFamily="34" charset="0"/>
            </a:endParaRPr>
          </a:p>
        </p:txBody>
      </p:sp>
      <p:sp>
        <p:nvSpPr>
          <p:cNvPr id="11" name="Footer"/>
          <p:cNvSpPr/>
          <p:nvPr/>
        </p:nvSpPr>
        <p:spPr>
          <a:xfrm>
            <a:off x="0" y="5105400"/>
            <a:ext cx="9144000" cy="1752600"/>
          </a:xfrm>
          <a:prstGeom prst="rect">
            <a:avLst/>
          </a:prstGeom>
          <a:solidFill>
            <a:srgbClr val="00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cs typeface="Arial" pitchFamily="34" charset="0"/>
            </a:endParaRPr>
          </a:p>
        </p:txBody>
      </p:sp>
      <p:sp>
        <p:nvSpPr>
          <p:cNvPr id="12" name="SubTitle Back"/>
          <p:cNvSpPr/>
          <p:nvPr/>
        </p:nvSpPr>
        <p:spPr>
          <a:xfrm>
            <a:off x="4191000" y="4545808"/>
            <a:ext cx="4953000" cy="1828800"/>
          </a:xfrm>
          <a:prstGeom prst="rect">
            <a:avLst/>
          </a:prstGeom>
          <a:solidFill>
            <a:srgbClr val="003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5" name="Rectangle 9"/>
          <p:cNvSpPr/>
          <p:nvPr/>
        </p:nvSpPr>
        <p:spPr>
          <a:xfrm>
            <a:off x="152400" y="2286000"/>
            <a:ext cx="4267200" cy="2895600"/>
          </a:xfrm>
          <a:prstGeom prst="rect">
            <a:avLst/>
          </a:prstGeom>
          <a:noFill/>
          <a:ln>
            <a:solidFill>
              <a:srgbClr val="97E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7" name="Rectangle 9"/>
          <p:cNvSpPr/>
          <p:nvPr/>
        </p:nvSpPr>
        <p:spPr>
          <a:xfrm>
            <a:off x="76200" y="2362197"/>
            <a:ext cx="4267200" cy="2895600"/>
          </a:xfrm>
          <a:prstGeom prst="rect">
            <a:avLst/>
          </a:prstGeom>
          <a:noFill/>
          <a:ln w="25400">
            <a:solidFill>
              <a:srgbClr val="0091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grpSp>
        <p:nvGrpSpPr>
          <p:cNvPr id="2" name="Group 46"/>
          <p:cNvGrpSpPr/>
          <p:nvPr/>
        </p:nvGrpSpPr>
        <p:grpSpPr>
          <a:xfrm>
            <a:off x="685800" y="2438400"/>
            <a:ext cx="3122613" cy="3068152"/>
            <a:chOff x="1981200" y="1219200"/>
            <a:chExt cx="3655742" cy="3800019"/>
          </a:xfrm>
        </p:grpSpPr>
        <p:pic>
          <p:nvPicPr>
            <p:cNvPr id="50" name="Picture 3" descr="C:\Users\cav0710\AppData\Local\Microsoft\Windows\Temporary Internet Files\Content.IE5\X713Q89U\MP900411828[1].jpg"/>
            <p:cNvPicPr>
              <a:picLocks noChangeAspect="1" noChangeArrowheads="1"/>
            </p:cNvPicPr>
            <p:nvPr/>
          </p:nvPicPr>
          <p:blipFill>
            <a:blip r:embed="rId3" cstate="print"/>
            <a:srcRect l="15133" t="3333" r="76355" b="83333"/>
            <a:stretch>
              <a:fillRect/>
            </a:stretch>
          </p:blipFill>
          <p:spPr bwMode="auto">
            <a:xfrm>
              <a:off x="2514600" y="1905000"/>
              <a:ext cx="685800" cy="914400"/>
            </a:xfrm>
            <a:prstGeom prst="rect">
              <a:avLst/>
            </a:prstGeom>
            <a:noFill/>
            <a:ln>
              <a:solidFill>
                <a:srgbClr val="002144"/>
              </a:solidFill>
            </a:ln>
          </p:spPr>
        </p:pic>
        <p:pic>
          <p:nvPicPr>
            <p:cNvPr id="51" name="Picture 4"/>
            <p:cNvPicPr>
              <a:picLocks noChangeAspect="1" noChangeArrowheads="1"/>
            </p:cNvPicPr>
            <p:nvPr/>
          </p:nvPicPr>
          <p:blipFill>
            <a:blip r:embed="rId4" cstate="print"/>
            <a:srcRect r="14578" b="5933"/>
            <a:stretch>
              <a:fillRect/>
            </a:stretch>
          </p:blipFill>
          <p:spPr bwMode="auto">
            <a:xfrm>
              <a:off x="3048000" y="1447800"/>
              <a:ext cx="590550" cy="846526"/>
            </a:xfrm>
            <a:prstGeom prst="rect">
              <a:avLst/>
            </a:prstGeom>
            <a:noFill/>
            <a:ln w="12700">
              <a:solidFill>
                <a:srgbClr val="002144"/>
              </a:solidFill>
              <a:miter lim="800000"/>
              <a:headEnd/>
              <a:tailEnd/>
            </a:ln>
            <a:effectLst/>
          </p:spPr>
        </p:pic>
        <p:pic>
          <p:nvPicPr>
            <p:cNvPr id="52" name="Picture 2"/>
            <p:cNvPicPr>
              <a:picLocks noChangeArrowheads="1"/>
            </p:cNvPicPr>
            <p:nvPr/>
          </p:nvPicPr>
          <p:blipFill>
            <a:blip r:embed="rId5" cstate="print"/>
            <a:srcRect l="81880" t="24194" b="42097"/>
            <a:stretch>
              <a:fillRect/>
            </a:stretch>
          </p:blipFill>
          <p:spPr bwMode="auto">
            <a:xfrm>
              <a:off x="1981200" y="2590799"/>
              <a:ext cx="640080" cy="914400"/>
            </a:xfrm>
            <a:prstGeom prst="rect">
              <a:avLst/>
            </a:prstGeom>
            <a:noFill/>
            <a:ln w="9525">
              <a:solidFill>
                <a:srgbClr val="002144"/>
              </a:solidFill>
              <a:miter lim="800000"/>
              <a:headEnd/>
              <a:tailEnd/>
            </a:ln>
            <a:effectLst/>
          </p:spPr>
        </p:pic>
        <p:pic>
          <p:nvPicPr>
            <p:cNvPr id="53" name="Picture 52" descr="bizcasualguy.jpg"/>
            <p:cNvPicPr>
              <a:picLocks noChangeAspect="1"/>
            </p:cNvPicPr>
            <p:nvPr/>
          </p:nvPicPr>
          <p:blipFill>
            <a:blip r:embed="rId6" cstate="print">
              <a:clrChange>
                <a:clrFrom>
                  <a:srgbClr val="FFFFFF"/>
                </a:clrFrom>
                <a:clrTo>
                  <a:srgbClr val="FFFFFF">
                    <a:alpha val="0"/>
                  </a:srgbClr>
                </a:clrTo>
              </a:clrChange>
            </a:blip>
            <a:srcRect r="38095"/>
            <a:stretch>
              <a:fillRect/>
            </a:stretch>
          </p:blipFill>
          <p:spPr>
            <a:xfrm>
              <a:off x="4648200" y="1981200"/>
              <a:ext cx="645725" cy="838200"/>
            </a:xfrm>
            <a:prstGeom prst="rect">
              <a:avLst/>
            </a:prstGeom>
            <a:solidFill>
              <a:schemeClr val="bg1"/>
            </a:solidFill>
            <a:ln>
              <a:solidFill>
                <a:srgbClr val="002144"/>
              </a:solidFill>
            </a:ln>
          </p:spPr>
        </p:pic>
        <p:pic>
          <p:nvPicPr>
            <p:cNvPr id="54" name="Picture 53" descr="Diversity250x150.png"/>
            <p:cNvPicPr>
              <a:picLocks noChangeAspect="1"/>
            </p:cNvPicPr>
            <p:nvPr/>
          </p:nvPicPr>
          <p:blipFill>
            <a:blip r:embed="rId7" cstate="print"/>
            <a:srcRect l="30720" r="42240" b="36000"/>
            <a:stretch>
              <a:fillRect/>
            </a:stretch>
          </p:blipFill>
          <p:spPr>
            <a:xfrm>
              <a:off x="4095750" y="1524000"/>
              <a:ext cx="590233" cy="838200"/>
            </a:xfrm>
            <a:prstGeom prst="rect">
              <a:avLst/>
            </a:prstGeom>
            <a:ln>
              <a:solidFill>
                <a:srgbClr val="002144"/>
              </a:solidFill>
            </a:ln>
          </p:spPr>
        </p:pic>
        <p:pic>
          <p:nvPicPr>
            <p:cNvPr id="55" name="Picture 13" descr="C:\Users\cav0710\AppData\Local\Microsoft\Windows\Temporary Internet Files\Content.IE5\K42B20OI\MP900446442[1].jpg"/>
            <p:cNvPicPr>
              <a:picLocks noChangeAspect="1" noChangeArrowheads="1"/>
            </p:cNvPicPr>
            <p:nvPr/>
          </p:nvPicPr>
          <p:blipFill>
            <a:blip r:embed="rId8" cstate="print"/>
            <a:srcRect t="27200" r="43128" b="26400"/>
            <a:stretch>
              <a:fillRect/>
            </a:stretch>
          </p:blipFill>
          <p:spPr bwMode="auto">
            <a:xfrm>
              <a:off x="2327293" y="3428999"/>
              <a:ext cx="838201" cy="1024115"/>
            </a:xfrm>
            <a:prstGeom prst="rect">
              <a:avLst/>
            </a:prstGeom>
            <a:noFill/>
            <a:ln>
              <a:solidFill>
                <a:srgbClr val="002144"/>
              </a:solidFill>
            </a:ln>
          </p:spPr>
        </p:pic>
        <p:pic>
          <p:nvPicPr>
            <p:cNvPr id="56" name="Picture 55" descr="lady.jpg"/>
            <p:cNvPicPr>
              <a:picLocks noChangeAspect="1"/>
            </p:cNvPicPr>
            <p:nvPr/>
          </p:nvPicPr>
          <p:blipFill>
            <a:blip r:embed="rId9" cstate="print"/>
            <a:srcRect l="12368" t="5778" r="27334" b="41274"/>
            <a:stretch>
              <a:fillRect/>
            </a:stretch>
          </p:blipFill>
          <p:spPr>
            <a:xfrm>
              <a:off x="3417162" y="2667000"/>
              <a:ext cx="1164363" cy="1531815"/>
            </a:xfrm>
            <a:prstGeom prst="rect">
              <a:avLst/>
            </a:prstGeom>
            <a:ln>
              <a:solidFill>
                <a:srgbClr val="002144"/>
              </a:solidFill>
            </a:ln>
          </p:spPr>
        </p:pic>
        <p:pic>
          <p:nvPicPr>
            <p:cNvPr id="57" name="Picture 8" descr="C:\Users\cav0710\AppData\Local\Microsoft\Windows\Temporary Internet Files\Content.IE5\DW9QFJ3I\MP900448458[1].jpg"/>
            <p:cNvPicPr>
              <a:picLocks noChangeAspect="1" noChangeArrowheads="1"/>
            </p:cNvPicPr>
            <p:nvPr/>
          </p:nvPicPr>
          <p:blipFill>
            <a:blip r:embed="rId10" cstate="print"/>
            <a:srcRect/>
            <a:stretch>
              <a:fillRect/>
            </a:stretch>
          </p:blipFill>
          <p:spPr bwMode="auto">
            <a:xfrm>
              <a:off x="3600450" y="1219200"/>
              <a:ext cx="590550" cy="840593"/>
            </a:xfrm>
            <a:prstGeom prst="rect">
              <a:avLst/>
            </a:prstGeom>
            <a:noFill/>
            <a:ln w="12700">
              <a:solidFill>
                <a:srgbClr val="002144"/>
              </a:solidFill>
            </a:ln>
            <a:effectLst/>
          </p:spPr>
        </p:pic>
        <p:pic>
          <p:nvPicPr>
            <p:cNvPr id="58" name="Picture 57" descr="businesscasual2.jpg"/>
            <p:cNvPicPr>
              <a:picLocks noChangeAspect="1"/>
            </p:cNvPicPr>
            <p:nvPr/>
          </p:nvPicPr>
          <p:blipFill>
            <a:blip r:embed="rId11" cstate="print"/>
            <a:srcRect l="71881" r="15141" b="70068"/>
            <a:stretch>
              <a:fillRect/>
            </a:stretch>
          </p:blipFill>
          <p:spPr>
            <a:xfrm>
              <a:off x="5103541" y="2590799"/>
              <a:ext cx="533401" cy="902677"/>
            </a:xfrm>
            <a:prstGeom prst="rect">
              <a:avLst/>
            </a:prstGeom>
            <a:ln>
              <a:solidFill>
                <a:srgbClr val="002144"/>
              </a:solidFill>
            </a:ln>
          </p:spPr>
        </p:pic>
        <p:pic>
          <p:nvPicPr>
            <p:cNvPr id="59" name="Picture 58" descr="group_5Large.jpg"/>
            <p:cNvPicPr>
              <a:picLocks noChangeAspect="1"/>
            </p:cNvPicPr>
            <p:nvPr/>
          </p:nvPicPr>
          <p:blipFill>
            <a:blip r:embed="rId12" cstate="print"/>
            <a:srcRect l="44000" t="21760" r="39600" b="32558"/>
            <a:stretch>
              <a:fillRect/>
            </a:stretch>
          </p:blipFill>
          <p:spPr>
            <a:xfrm>
              <a:off x="5014332" y="3301220"/>
              <a:ext cx="457199" cy="848704"/>
            </a:xfrm>
            <a:prstGeom prst="rect">
              <a:avLst/>
            </a:prstGeom>
            <a:ln>
              <a:solidFill>
                <a:srgbClr val="002144"/>
              </a:solidFill>
            </a:ln>
          </p:spPr>
        </p:pic>
        <p:grpSp>
          <p:nvGrpSpPr>
            <p:cNvPr id="3" name="Group 40"/>
            <p:cNvGrpSpPr/>
            <p:nvPr/>
          </p:nvGrpSpPr>
          <p:grpSpPr>
            <a:xfrm>
              <a:off x="4848277" y="3962400"/>
              <a:ext cx="459060" cy="709457"/>
              <a:chOff x="4772077" y="1752600"/>
              <a:chExt cx="459060" cy="709457"/>
            </a:xfrm>
          </p:grpSpPr>
          <p:sp>
            <p:nvSpPr>
              <p:cNvPr id="62" name="Rectangle 61"/>
              <p:cNvSpPr/>
              <p:nvPr/>
            </p:nvSpPr>
            <p:spPr>
              <a:xfrm>
                <a:off x="4772077" y="1752600"/>
                <a:ext cx="457200" cy="6096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63" name="Picture 62" descr="olderwomanb_bizcasual.jpg"/>
              <p:cNvPicPr>
                <a:picLocks noChangeAspect="1"/>
              </p:cNvPicPr>
              <p:nvPr/>
            </p:nvPicPr>
            <p:blipFill>
              <a:blip r:embed="rId13" cstate="print">
                <a:clrChange>
                  <a:clrFrom>
                    <a:srgbClr val="FFFFFF"/>
                  </a:clrFrom>
                  <a:clrTo>
                    <a:srgbClr val="FFFFFF">
                      <a:alpha val="0"/>
                    </a:srgbClr>
                  </a:clrTo>
                </a:clrChange>
              </a:blip>
              <a:srcRect l="15000" r="30000" b="43333"/>
              <a:stretch>
                <a:fillRect/>
              </a:stretch>
            </p:blipFill>
            <p:spPr>
              <a:xfrm>
                <a:off x="4772077" y="1752600"/>
                <a:ext cx="459060" cy="709457"/>
              </a:xfrm>
              <a:prstGeom prst="rect">
                <a:avLst/>
              </a:prstGeom>
              <a:solidFill>
                <a:schemeClr val="bg1">
                  <a:alpha val="10196"/>
                </a:schemeClr>
              </a:solidFill>
              <a:ln>
                <a:solidFill>
                  <a:srgbClr val="002144"/>
                </a:solidFill>
              </a:ln>
            </p:spPr>
          </p:pic>
        </p:grpSp>
        <p:pic>
          <p:nvPicPr>
            <p:cNvPr id="61" name="Picture 60" descr="group_casual.jpg"/>
            <p:cNvPicPr>
              <a:picLocks noChangeAspect="1"/>
            </p:cNvPicPr>
            <p:nvPr/>
          </p:nvPicPr>
          <p:blipFill>
            <a:blip r:embed="rId14" cstate="print"/>
            <a:srcRect l="45388" t="3333" r="45184" b="83936"/>
            <a:stretch>
              <a:fillRect/>
            </a:stretch>
          </p:blipFill>
          <p:spPr>
            <a:xfrm>
              <a:off x="3124201" y="3957719"/>
              <a:ext cx="819614" cy="1061500"/>
            </a:xfrm>
            <a:prstGeom prst="rect">
              <a:avLst/>
            </a:prstGeom>
            <a:ln>
              <a:solidFill>
                <a:srgbClr val="002144"/>
              </a:solidFill>
            </a:ln>
          </p:spPr>
        </p:pic>
      </p:grpSp>
      <p:sp>
        <p:nvSpPr>
          <p:cNvPr id="30" name="Title 1"/>
          <p:cNvSpPr>
            <a:spLocks noGrp="1"/>
          </p:cNvSpPr>
          <p:nvPr>
            <p:ph type="ctrTitle"/>
          </p:nvPr>
        </p:nvSpPr>
        <p:spPr>
          <a:xfrm>
            <a:off x="4724400" y="2819400"/>
            <a:ext cx="4419600" cy="1676400"/>
          </a:xfrm>
        </p:spPr>
        <p:txBody>
          <a:bodyPr>
            <a:normAutofit/>
            <a:scene3d>
              <a:camera prst="perspectiveAbove"/>
              <a:lightRig rig="threePt" dir="t"/>
            </a:scene3d>
          </a:bodyPr>
          <a:lstStyle>
            <a:lvl1pPr>
              <a:defRPr sz="3200" b="1" cap="none" spc="0">
                <a:ln w="17780" cmpd="sng">
                  <a:noFill/>
                  <a:prstDash val="solid"/>
                  <a:miter lim="800000"/>
                </a:ln>
                <a:solidFill>
                  <a:srgbClr val="0038A8"/>
                </a:solidFill>
                <a:effectLst>
                  <a:reflection blurRad="6350" stA="55000" endA="300" endPos="45500" dir="5400000" sy="-100000" algn="bl" rotWithShape="0"/>
                </a:effectLst>
                <a:latin typeface="Arial" pitchFamily="34" charset="0"/>
                <a:cs typeface="Arial" pitchFamily="34" charset="0"/>
              </a:defRPr>
            </a:lvl1pPr>
          </a:lstStyle>
          <a:p>
            <a:r>
              <a:rPr lang="en-US" smtClean="0"/>
              <a:t>Click to edit Master title style</a:t>
            </a:r>
            <a:endParaRPr lang="en-US" dirty="0"/>
          </a:p>
        </p:txBody>
      </p:sp>
      <p:sp>
        <p:nvSpPr>
          <p:cNvPr id="31" name="Subtitle 2"/>
          <p:cNvSpPr>
            <a:spLocks noGrp="1"/>
          </p:cNvSpPr>
          <p:nvPr>
            <p:ph type="subTitle" idx="1"/>
          </p:nvPr>
        </p:nvSpPr>
        <p:spPr>
          <a:xfrm>
            <a:off x="4191000" y="4558352"/>
            <a:ext cx="4953000" cy="1764792"/>
          </a:xfrm>
        </p:spPr>
        <p:txBody>
          <a:bodyPr anchor="ctr">
            <a:normAutofit/>
          </a:bodyPr>
          <a:lstStyle>
            <a:lvl1pPr marL="0" indent="0" algn="ctr">
              <a:buNone/>
              <a:defRPr sz="2600" b="1" i="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4" name="Group 27"/>
          <p:cNvGrpSpPr/>
          <p:nvPr userDrawn="1"/>
        </p:nvGrpSpPr>
        <p:grpSpPr>
          <a:xfrm>
            <a:off x="76200" y="6257924"/>
            <a:ext cx="2962275" cy="586518"/>
            <a:chOff x="76200" y="6257924"/>
            <a:chExt cx="2962275" cy="586518"/>
          </a:xfrm>
        </p:grpSpPr>
        <p:sp>
          <p:nvSpPr>
            <p:cNvPr id="29" name="Rectangle 28"/>
            <p:cNvSpPr/>
            <p:nvPr/>
          </p:nvSpPr>
          <p:spPr>
            <a:xfrm>
              <a:off x="447675" y="6290444"/>
              <a:ext cx="2590800" cy="553998"/>
            </a:xfrm>
            <a:prstGeom prst="rect">
              <a:avLst/>
            </a:prstGeom>
          </p:spPr>
          <p:txBody>
            <a:bodyPr wrap="square">
              <a:spAutoFit/>
            </a:bodyPr>
            <a:lstStyle/>
            <a:p>
              <a:endParaRPr lang="en-US" sz="1000" b="1" dirty="0" smtClean="0">
                <a:solidFill>
                  <a:srgbClr val="393939">
                    <a:lumMod val="20000"/>
                    <a:lumOff val="80000"/>
                  </a:srgbClr>
                </a:solidFill>
              </a:endParaRPr>
            </a:p>
            <a:p>
              <a:r>
                <a:rPr lang="en-US" sz="1000" b="1" dirty="0" smtClean="0">
                  <a:solidFill>
                    <a:srgbClr val="393939">
                      <a:lumMod val="20000"/>
                      <a:lumOff val="80000"/>
                    </a:srgbClr>
                  </a:solidFill>
                </a:rPr>
                <a:t>DRIVE DEVELOPMENT</a:t>
              </a:r>
            </a:p>
            <a:p>
              <a:r>
                <a:rPr lang="en-US" sz="1000" b="1" i="1" dirty="0" smtClean="0">
                  <a:solidFill>
                    <a:srgbClr val="393939">
                      <a:lumMod val="20000"/>
                      <a:lumOff val="80000"/>
                    </a:srgbClr>
                  </a:solidFill>
                </a:rPr>
                <a:t>LEARNing to create capability</a:t>
              </a:r>
              <a:endParaRPr lang="en-US" sz="1000" dirty="0">
                <a:solidFill>
                  <a:srgbClr val="393939">
                    <a:lumMod val="20000"/>
                    <a:lumOff val="80000"/>
                  </a:srgbClr>
                </a:solidFill>
              </a:endParaRPr>
            </a:p>
          </p:txBody>
        </p:sp>
        <p:pic>
          <p:nvPicPr>
            <p:cNvPr id="32" name="Picture 2"/>
            <p:cNvPicPr>
              <a:picLocks noChangeAspect="1" noChangeArrowheads="1"/>
            </p:cNvPicPr>
            <p:nvPr/>
          </p:nvPicPr>
          <p:blipFill>
            <a:blip r:embed="rId15" cstate="print"/>
            <a:srcRect/>
            <a:stretch>
              <a:fillRect/>
            </a:stretch>
          </p:blipFill>
          <p:spPr bwMode="auto">
            <a:xfrm>
              <a:off x="76200" y="6257924"/>
              <a:ext cx="405765" cy="502920"/>
            </a:xfrm>
            <a:prstGeom prst="rect">
              <a:avLst/>
            </a:prstGeom>
            <a:solidFill>
              <a:schemeClr val="bg1"/>
            </a:solidFill>
            <a:ln w="9525">
              <a:noFill/>
              <a:miter lim="800000"/>
              <a:headEnd/>
              <a:tailEnd/>
            </a:ln>
            <a:effectLst/>
          </p:spPr>
        </p:pic>
        <p:sp>
          <p:nvSpPr>
            <p:cNvPr id="33" name="Rectangle 10"/>
            <p:cNvSpPr>
              <a:spLocks noChangeArrowheads="1"/>
            </p:cNvSpPr>
            <p:nvPr/>
          </p:nvSpPr>
          <p:spPr bwMode="auto">
            <a:xfrm>
              <a:off x="533400" y="6302096"/>
              <a:ext cx="2055050"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dirty="0" smtClean="0">
                  <a:solidFill>
                    <a:srgbClr val="393939">
                      <a:lumMod val="20000"/>
                      <a:lumOff val="80000"/>
                    </a:srgbClr>
                  </a:solidFill>
                  <a:cs typeface="Arial" pitchFamily="34" charset="0"/>
                </a:rPr>
                <a:t>Front Line Leaders Initiative</a:t>
              </a:r>
              <a:endParaRPr lang="en-US" dirty="0" smtClean="0">
                <a:solidFill>
                  <a:srgbClr val="393939">
                    <a:lumMod val="20000"/>
                    <a:lumOff val="80000"/>
                  </a:srgbClr>
                </a:solidFill>
                <a:cs typeface="Arial" pitchFamily="34" charset="0"/>
              </a:endParaRPr>
            </a:p>
          </p:txBody>
        </p:sp>
      </p:grpSp>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L 101 with gray_Sec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10" name="Text Placeholder 9"/>
          <p:cNvSpPr>
            <a:spLocks noGrp="1"/>
          </p:cNvSpPr>
          <p:nvPr>
            <p:ph type="body" sz="quarter" idx="11"/>
          </p:nvPr>
        </p:nvSpPr>
        <p:spPr>
          <a:xfrm>
            <a:off x="0" y="3172968"/>
            <a:ext cx="9144000" cy="615553"/>
          </a:xfrm>
        </p:spPr>
        <p:txBody>
          <a:bodyPr/>
          <a:lstStyle>
            <a:lvl1pPr algn="ctr">
              <a:buFontTx/>
              <a:buNone/>
              <a:defRPr sz="4000">
                <a:solidFill>
                  <a:srgbClr val="0091B5"/>
                </a:solidFill>
                <a:effectLst>
                  <a:outerShdw blurRad="38100" dist="38100" dir="2700000" algn="tl">
                    <a:srgbClr val="000000">
                      <a:alpha val="43137"/>
                    </a:srgbClr>
                  </a:outerShdw>
                </a:effectLst>
              </a:defRPr>
            </a:lvl1pPr>
            <a:lvl2pPr marL="2743200" indent="-452438" algn="l">
              <a:defRPr sz="3200">
                <a:effectLst>
                  <a:outerShdw blurRad="38100" dist="38100" dir="2700000" algn="tl">
                    <a:srgbClr val="000000">
                      <a:alpha val="43137"/>
                    </a:srgbClr>
                  </a:outerShdw>
                </a:effectLst>
              </a:defRPr>
            </a:lvl2pPr>
          </a:lstStyle>
          <a:p>
            <a:pPr lvl="0"/>
            <a:r>
              <a:rPr lang="en-US" dirty="0" smtClean="0"/>
              <a:t>Click to edit Master text styles</a:t>
            </a:r>
          </a:p>
        </p:txBody>
      </p:sp>
      <p:sp>
        <p:nvSpPr>
          <p:cNvPr id="12" name="Text Placeholder 11"/>
          <p:cNvSpPr>
            <a:spLocks noGrp="1"/>
          </p:cNvSpPr>
          <p:nvPr>
            <p:ph type="body" sz="quarter" idx="12"/>
          </p:nvPr>
        </p:nvSpPr>
        <p:spPr>
          <a:xfrm>
            <a:off x="0" y="3813048"/>
            <a:ext cx="9144000" cy="430887"/>
          </a:xfrm>
        </p:spPr>
        <p:txBody>
          <a:bodyPr/>
          <a:lstStyle>
            <a:lvl1pPr marL="2743200" indent="-452438">
              <a:buFont typeface="Symbol" pitchFamily="18" charset="2"/>
              <a:buChar char="-"/>
              <a:defRPr sz="2800" b="0">
                <a:effectLst>
                  <a:outerShdw blurRad="38100" dist="38100" dir="2700000" algn="tl">
                    <a:srgbClr val="000000">
                      <a:alpha val="43137"/>
                    </a:srgbClr>
                  </a:outerShdw>
                </a:effectLst>
              </a:defRPr>
            </a:lvl1pPr>
            <a:lvl2pPr>
              <a:buNone/>
              <a:defRPr/>
            </a:lvl2pPr>
          </a:lstStyle>
          <a:p>
            <a:pPr lvl="0"/>
            <a:r>
              <a:rPr lang="en-US" dirty="0" smtClean="0"/>
              <a:t>Click to edit Master text styles</a:t>
            </a:r>
          </a:p>
        </p:txBody>
      </p:sp>
      <p:sp>
        <p:nvSpPr>
          <p:cNvPr id="8" name="Text Placeholder 7"/>
          <p:cNvSpPr>
            <a:spLocks noGrp="1"/>
          </p:cNvSpPr>
          <p:nvPr>
            <p:ph type="body" sz="quarter" idx="13" hasCustomPrompt="1"/>
          </p:nvPr>
        </p:nvSpPr>
        <p:spPr>
          <a:xfrm>
            <a:off x="0" y="1143000"/>
            <a:ext cx="8610600" cy="338554"/>
          </a:xfrm>
        </p:spPr>
        <p:txBody>
          <a:bodyPr lIns="91440" tIns="45720" rIns="91440" bIns="45720"/>
          <a:lstStyle>
            <a:lvl1pPr marL="225425" indent="6350">
              <a:buFontTx/>
              <a:buNone/>
              <a:defRPr sz="1600" b="0" i="1"/>
            </a:lvl1pPr>
          </a:lstStyle>
          <a:p>
            <a:pPr lvl="0"/>
            <a:r>
              <a:rPr lang="en-US" dirty="0" smtClean="0"/>
              <a:t>Quote</a:t>
            </a:r>
            <a:endParaRPr lang="en-US" dirty="0"/>
          </a:p>
        </p:txBody>
      </p:sp>
      <p:grpSp>
        <p:nvGrpSpPr>
          <p:cNvPr id="2" name="Group 10"/>
          <p:cNvGrpSpPr/>
          <p:nvPr userDrawn="1"/>
        </p:nvGrpSpPr>
        <p:grpSpPr>
          <a:xfrm>
            <a:off x="8534399" y="747284"/>
            <a:ext cx="466725" cy="338566"/>
            <a:chOff x="8534399" y="747284"/>
            <a:chExt cx="466725" cy="338566"/>
          </a:xfrm>
        </p:grpSpPr>
        <p:pic>
          <p:nvPicPr>
            <p:cNvPr id="13"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4" name="Rectangle 13"/>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2000"/>
                        <p:tgtEl>
                          <p:spTgt spid="10"/>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2000"/>
                        <p:tgtEl>
                          <p:spTgt spid="12"/>
                        </p:tgtEl>
                      </p:cBhvr>
                    </p:animEffect>
                  </p:childTnLst>
                </p:cTn>
              </p:par>
            </p:tnLst>
          </p:tmpl>
        </p:tmplLst>
      </p:bldP>
    </p:bldLst>
  </p:timing>
  <p:hf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L 101 Objectives">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8" name="Text Placeholder 7"/>
          <p:cNvSpPr>
            <a:spLocks noGrp="1"/>
          </p:cNvSpPr>
          <p:nvPr>
            <p:ph type="body" sz="quarter" idx="11"/>
          </p:nvPr>
        </p:nvSpPr>
        <p:spPr>
          <a:xfrm>
            <a:off x="228600" y="1325880"/>
            <a:ext cx="8534400" cy="664797"/>
          </a:xfrm>
        </p:spPr>
        <p:txBody>
          <a:bodyPr lIns="91440" tIns="45720" rIns="91440" bIns="45720"/>
          <a:lstStyle>
            <a:lvl1pPr marL="341313" indent="-341313">
              <a:buClrTx/>
              <a:buFont typeface="+mj-lt"/>
              <a:buAutoNum type="arabicParenR"/>
              <a:defRPr sz="1800"/>
            </a:lvl1pPr>
            <a:lvl2pPr marL="682625" indent="-219075">
              <a:buFont typeface="Wingdings" pitchFamily="2" charset="2"/>
              <a:buChar char="§"/>
              <a:defRPr sz="1600"/>
            </a:lvl2pPr>
          </a:lstStyle>
          <a:p>
            <a:pPr lvl="0"/>
            <a:r>
              <a:rPr lang="en-US" dirty="0" smtClean="0"/>
              <a:t>Click to edit Master text styles</a:t>
            </a:r>
          </a:p>
          <a:p>
            <a:pPr lvl="1"/>
            <a:r>
              <a:rPr lang="en-US" dirty="0" smtClean="0"/>
              <a:t>Second level</a:t>
            </a:r>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L 101 with gray Footnot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cxnSp>
        <p:nvCxnSpPr>
          <p:cNvPr id="8" name="Straight Connector 7"/>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9" name="Text Placeholder 8"/>
          <p:cNvSpPr>
            <a:spLocks noGrp="1"/>
          </p:cNvSpPr>
          <p:nvPr>
            <p:ph type="body" sz="quarter" idx="11" hasCustomPrompt="1"/>
          </p:nvPr>
        </p:nvSpPr>
        <p:spPr>
          <a:xfrm>
            <a:off x="228600" y="1417320"/>
            <a:ext cx="8077200" cy="701731"/>
          </a:xfrm>
        </p:spPr>
        <p:txBody>
          <a:bodyPr lIns="91440" tIns="45720" rIns="91440" bIns="45720"/>
          <a:lstStyle>
            <a:lvl1pPr>
              <a:buFontTx/>
              <a:buNone/>
              <a:defRPr sz="1800" baseline="0"/>
            </a:lvl1pPr>
            <a:lvl2pPr marL="682625" indent="-219075">
              <a:buFont typeface="Wingdings" pitchFamily="2" charset="2"/>
              <a:buChar char="§"/>
              <a:defRPr sz="1800"/>
            </a:lvl2pPr>
          </a:lstStyle>
          <a:p>
            <a:pPr lvl="0"/>
            <a:r>
              <a:rPr lang="en-US" dirty="0" smtClean="0"/>
              <a:t>Discussion Points:</a:t>
            </a:r>
          </a:p>
          <a:p>
            <a:pPr lvl="1"/>
            <a:r>
              <a:rPr lang="en-US" dirty="0" smtClean="0"/>
              <a:t>Second level</a:t>
            </a:r>
          </a:p>
        </p:txBody>
      </p:sp>
      <p:grpSp>
        <p:nvGrpSpPr>
          <p:cNvPr id="2" name="Group 9"/>
          <p:cNvGrpSpPr/>
          <p:nvPr userDrawn="1"/>
        </p:nvGrpSpPr>
        <p:grpSpPr>
          <a:xfrm>
            <a:off x="8534399" y="747284"/>
            <a:ext cx="466725" cy="338566"/>
            <a:chOff x="8534399" y="747284"/>
            <a:chExt cx="466725" cy="338566"/>
          </a:xfrm>
        </p:grpSpPr>
        <p:pic>
          <p:nvPicPr>
            <p:cNvPr id="11"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2" name="Rectangle 11"/>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TL 101 with gray_Discuss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335024"/>
            <a:ext cx="8077200" cy="701731"/>
          </a:xfrm>
        </p:spPr>
        <p:txBody>
          <a:bodyPr lIns="91440" tIns="45720" rIns="91440" bIns="45720"/>
          <a:lstStyle>
            <a:lvl1pPr>
              <a:buFontTx/>
              <a:buNone/>
              <a:defRPr sz="1800"/>
            </a:lvl1pPr>
            <a:lvl3pPr marL="688975" indent="-227013">
              <a:defRPr/>
            </a:lvl3pPr>
          </a:lstStyle>
          <a:p>
            <a:pPr lvl="0"/>
            <a:r>
              <a:rPr lang="en-US" dirty="0" smtClean="0"/>
              <a:t>Click to edit Master Discussion styles</a:t>
            </a:r>
          </a:p>
          <a:p>
            <a:pPr lvl="2"/>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3_TL 101 with gray_Exercis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335024"/>
            <a:ext cx="8382000" cy="1034129"/>
          </a:xfrm>
        </p:spPr>
        <p:txBody>
          <a:bodyPr lIns="91440" tIns="45720" rIns="91440" bIns="45720"/>
          <a:lstStyle>
            <a:lvl1pPr>
              <a:buFontTx/>
              <a:buNone/>
              <a:defRPr sz="1800"/>
            </a:lvl1pPr>
            <a:lvl2pPr marL="688975" indent="-227013">
              <a:buFont typeface="Wingdings" pitchFamily="2" charset="2"/>
              <a:buChar char="§"/>
              <a:defRPr sz="1800"/>
            </a:lvl2pPr>
            <a:lvl3pPr marL="914400" indent="-225425">
              <a:buFont typeface="Symbol" pitchFamily="18" charset="2"/>
              <a:buChar char="-"/>
              <a:defRPr/>
            </a:lvl3pPr>
          </a:lstStyle>
          <a:p>
            <a:pPr lvl="0"/>
            <a:r>
              <a:rPr lang="en-US" dirty="0" smtClean="0"/>
              <a:t>Click to edit Master Exercise</a:t>
            </a:r>
          </a:p>
          <a:p>
            <a:pPr lvl="1"/>
            <a:r>
              <a:rPr lang="en-US" dirty="0" smtClean="0"/>
              <a:t>Second level</a:t>
            </a:r>
          </a:p>
          <a:p>
            <a:pPr lvl="2"/>
            <a:r>
              <a:rPr lang="en-US" dirty="0" smtClean="0"/>
              <a:t>Third level</a:t>
            </a:r>
            <a:endParaRPr lang="en-US" dirty="0"/>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6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417320"/>
            <a:ext cx="8458200" cy="1508105"/>
          </a:xfrm>
        </p:spPr>
        <p:txBody>
          <a:bodyPr lIns="91440" tIns="45720" rIns="91440" bIns="45720"/>
          <a:lstStyle>
            <a:lvl1pPr>
              <a:buFontTx/>
              <a:buNone/>
              <a:defRPr sz="2000"/>
            </a:lvl1pPr>
            <a:lvl2pPr marL="1027113" indent="-452438">
              <a:buClrTx/>
              <a:buFont typeface="+mj-lt"/>
              <a:buAutoNum type="arabicParenR"/>
              <a:defRPr sz="2000"/>
            </a:lvl2pPr>
            <a:lvl3pPr marL="914400" indent="-225425">
              <a:buFont typeface="Symbol" pitchFamily="18" charset="2"/>
              <a:buChar char="-"/>
              <a:defRPr sz="1600"/>
            </a:lvl3pPr>
          </a:lstStyle>
          <a:p>
            <a:pPr lvl="0"/>
            <a:r>
              <a:rPr lang="en-US" dirty="0" smtClean="0"/>
              <a:t>Click to edit Master Question styles</a:t>
            </a:r>
          </a:p>
          <a:p>
            <a:pPr lvl="0"/>
            <a:endParaRPr lang="en-US" dirty="0" smtClean="0"/>
          </a:p>
          <a:p>
            <a:pPr lvl="0"/>
            <a:endParaRPr lang="en-US" dirty="0" smtClean="0"/>
          </a:p>
          <a:p>
            <a:pPr lvl="1"/>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4_TL 101 with gray Knowledg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a:solidFill>
                  <a:srgbClr val="0091B5"/>
                </a:solidFill>
                <a:effectLst>
                  <a:outerShdw blurRad="38100" dist="38100" dir="2700000" algn="tl">
                    <a:srgbClr val="000000">
                      <a:alpha val="43137"/>
                    </a:srgbClr>
                  </a:outerShdw>
                </a:effectLst>
              </a:defRPr>
            </a:lvl1pPr>
          </a:lstStyle>
          <a:p>
            <a:pPr lvl="0"/>
            <a:r>
              <a:rPr lang="en-US" dirty="0" smtClean="0"/>
              <a:t>Knowledge Check</a:t>
            </a:r>
            <a:endParaRPr lang="en-US" dirty="0"/>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7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9" name="Text Placeholder 8"/>
          <p:cNvSpPr>
            <a:spLocks noGrp="1"/>
          </p:cNvSpPr>
          <p:nvPr>
            <p:ph type="body" sz="quarter" idx="11" hasCustomPrompt="1"/>
          </p:nvPr>
        </p:nvSpPr>
        <p:spPr>
          <a:xfrm>
            <a:off x="228600" y="1417320"/>
            <a:ext cx="8458200" cy="1508105"/>
          </a:xfrm>
        </p:spPr>
        <p:txBody>
          <a:bodyPr lIns="91440" tIns="45720" rIns="91440" bIns="45720"/>
          <a:lstStyle>
            <a:lvl1pPr>
              <a:buFontTx/>
              <a:buNone/>
              <a:defRPr sz="2000"/>
            </a:lvl1pPr>
            <a:lvl2pPr marL="1027113" indent="-452438">
              <a:buClrTx/>
              <a:buFont typeface="+mj-lt"/>
              <a:buAutoNum type="arabicParenR"/>
              <a:defRPr sz="2000"/>
            </a:lvl2pPr>
            <a:lvl3pPr marL="914400" indent="-225425">
              <a:buFont typeface="Symbol" pitchFamily="18" charset="2"/>
              <a:buChar char="-"/>
              <a:defRPr sz="1600"/>
            </a:lvl3pPr>
          </a:lstStyle>
          <a:p>
            <a:pPr lvl="0"/>
            <a:r>
              <a:rPr lang="en-US" dirty="0" smtClean="0"/>
              <a:t>Click to edit Master Question styles</a:t>
            </a:r>
          </a:p>
          <a:p>
            <a:pPr lvl="0"/>
            <a:endParaRPr lang="en-US" dirty="0" smtClean="0"/>
          </a:p>
          <a:p>
            <a:pPr lvl="0"/>
            <a:endParaRPr lang="en-US" dirty="0" smtClean="0"/>
          </a:p>
          <a:p>
            <a:pPr lvl="1"/>
            <a:r>
              <a:rPr lang="en-US" dirty="0" smtClean="0"/>
              <a:t>Second level</a:t>
            </a:r>
          </a:p>
        </p:txBody>
      </p:sp>
      <p:grpSp>
        <p:nvGrpSpPr>
          <p:cNvPr id="8"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2"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3"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_TL 101 with gray ">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5"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grpSp>
        <p:nvGrpSpPr>
          <p:cNvPr id="4" name="Group 6"/>
          <p:cNvGrpSpPr/>
          <p:nvPr userDrawn="1"/>
        </p:nvGrpSpPr>
        <p:grpSpPr>
          <a:xfrm>
            <a:off x="8534399" y="747284"/>
            <a:ext cx="466725" cy="338566"/>
            <a:chOff x="8534399" y="747284"/>
            <a:chExt cx="466725" cy="338566"/>
          </a:xfrm>
        </p:grpSpPr>
        <p:pic>
          <p:nvPicPr>
            <p:cNvPr id="8"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9" name="Rectangle 8"/>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grpSp>
        <p:nvGrpSpPr>
          <p:cNvPr id="4" name="Group 5"/>
          <p:cNvGrpSpPr/>
          <p:nvPr userDrawn="1"/>
        </p:nvGrpSpPr>
        <p:grpSpPr>
          <a:xfrm>
            <a:off x="8534399" y="747284"/>
            <a:ext cx="466725" cy="338566"/>
            <a:chOff x="8534399" y="747284"/>
            <a:chExt cx="466725" cy="338566"/>
          </a:xfrm>
        </p:grpSpPr>
        <p:pic>
          <p:nvPicPr>
            <p:cNvPr id="8"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9" name="Rectangle 8"/>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4" name="Picture 2" descr="Boeing_RGBblue_largePPT"/>
          <p:cNvPicPr>
            <a:picLocks noChangeAspect="1" noChangeArrowheads="1"/>
          </p:cNvPicPr>
          <p:nvPr userDrawn="1"/>
        </p:nvPicPr>
        <p:blipFill>
          <a:blip r:embed="rId2" cstate="print"/>
          <a:srcRect/>
          <a:stretch>
            <a:fillRect/>
          </a:stretch>
        </p:blipFill>
        <p:spPr bwMode="auto">
          <a:xfrm>
            <a:off x="2717800" y="2990850"/>
            <a:ext cx="3692525" cy="895350"/>
          </a:xfrm>
          <a:prstGeom prst="rect">
            <a:avLst/>
          </a:prstGeom>
          <a:noFill/>
          <a:ln w="9525">
            <a:noFill/>
            <a:miter lim="800000"/>
            <a:headEnd/>
            <a:tailEnd/>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L 101 with gray Knowledg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a:solidFill>
                  <a:srgbClr val="0091B5"/>
                </a:solidFill>
                <a:effectLst>
                  <a:outerShdw blurRad="38100" dist="38100" dir="2700000" algn="tl">
                    <a:srgbClr val="000000">
                      <a:alpha val="43137"/>
                    </a:srgbClr>
                  </a:outerShdw>
                </a:effectLst>
              </a:defRPr>
            </a:lvl1pPr>
          </a:lstStyle>
          <a:p>
            <a:pPr lvl="0"/>
            <a:r>
              <a:rPr lang="en-US" dirty="0" smtClean="0"/>
              <a:t>Knowledge Check</a:t>
            </a:r>
            <a:endParaRPr lang="en-US" dirty="0"/>
          </a:p>
        </p:txBody>
      </p:sp>
      <p:grpSp>
        <p:nvGrpSpPr>
          <p:cNvPr id="10" name="Group 9"/>
          <p:cNvGrpSpPr/>
          <p:nvPr userDrawn="1"/>
        </p:nvGrpSpPr>
        <p:grpSpPr>
          <a:xfrm>
            <a:off x="8534399" y="747284"/>
            <a:ext cx="466725" cy="338566"/>
            <a:chOff x="8534399" y="747284"/>
            <a:chExt cx="466725" cy="338566"/>
          </a:xfrm>
        </p:grpSpPr>
        <p:pic>
          <p:nvPicPr>
            <p:cNvPr id="11"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2" name="Rectangle 11"/>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9"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3"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L 101 with gray_Sec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10" name="Text Placeholder 9"/>
          <p:cNvSpPr>
            <a:spLocks noGrp="1"/>
          </p:cNvSpPr>
          <p:nvPr>
            <p:ph type="body" sz="quarter" idx="11"/>
          </p:nvPr>
        </p:nvSpPr>
        <p:spPr>
          <a:xfrm>
            <a:off x="0" y="3172968"/>
            <a:ext cx="9144000" cy="615553"/>
          </a:xfrm>
        </p:spPr>
        <p:txBody>
          <a:bodyPr/>
          <a:lstStyle>
            <a:lvl1pPr algn="ctr">
              <a:buFontTx/>
              <a:buNone/>
              <a:defRPr sz="4000">
                <a:solidFill>
                  <a:srgbClr val="0091B5"/>
                </a:solidFill>
                <a:effectLst>
                  <a:outerShdw blurRad="38100" dist="38100" dir="2700000" algn="tl">
                    <a:srgbClr val="000000">
                      <a:alpha val="43137"/>
                    </a:srgbClr>
                  </a:outerShdw>
                </a:effectLst>
              </a:defRPr>
            </a:lvl1pPr>
            <a:lvl2pPr marL="2743200" indent="-452438" algn="l">
              <a:defRPr sz="3200">
                <a:effectLst>
                  <a:outerShdw blurRad="38100" dist="38100" dir="2700000" algn="tl">
                    <a:srgbClr val="000000">
                      <a:alpha val="43137"/>
                    </a:srgbClr>
                  </a:outerShdw>
                </a:effectLst>
              </a:defRPr>
            </a:lvl2pPr>
          </a:lstStyle>
          <a:p>
            <a:pPr lvl="0"/>
            <a:r>
              <a:rPr lang="en-US" dirty="0" smtClean="0"/>
              <a:t>Click to edit Master text styles</a:t>
            </a:r>
          </a:p>
        </p:txBody>
      </p:sp>
      <p:sp>
        <p:nvSpPr>
          <p:cNvPr id="12" name="Text Placeholder 11"/>
          <p:cNvSpPr>
            <a:spLocks noGrp="1"/>
          </p:cNvSpPr>
          <p:nvPr>
            <p:ph type="body" sz="quarter" idx="12"/>
          </p:nvPr>
        </p:nvSpPr>
        <p:spPr>
          <a:xfrm>
            <a:off x="0" y="3813048"/>
            <a:ext cx="9144000" cy="430887"/>
          </a:xfrm>
        </p:spPr>
        <p:txBody>
          <a:bodyPr/>
          <a:lstStyle>
            <a:lvl1pPr marL="2743200" indent="-452438">
              <a:buFont typeface="Symbol" pitchFamily="18" charset="2"/>
              <a:buChar char="-"/>
              <a:defRPr sz="2800" b="0">
                <a:effectLst>
                  <a:outerShdw blurRad="38100" dist="38100" dir="2700000" algn="tl">
                    <a:srgbClr val="000000">
                      <a:alpha val="43137"/>
                    </a:srgbClr>
                  </a:outerShdw>
                </a:effectLst>
              </a:defRPr>
            </a:lvl1pPr>
            <a:lvl2pPr>
              <a:buNone/>
              <a:defRPr/>
            </a:lvl2pPr>
          </a:lstStyle>
          <a:p>
            <a:pPr lvl="0"/>
            <a:r>
              <a:rPr lang="en-US" dirty="0" smtClean="0"/>
              <a:t>Click to edit Master text styles</a:t>
            </a:r>
          </a:p>
        </p:txBody>
      </p:sp>
      <p:sp>
        <p:nvSpPr>
          <p:cNvPr id="8" name="Text Placeholder 7"/>
          <p:cNvSpPr>
            <a:spLocks noGrp="1"/>
          </p:cNvSpPr>
          <p:nvPr>
            <p:ph type="body" sz="quarter" idx="13" hasCustomPrompt="1"/>
          </p:nvPr>
        </p:nvSpPr>
        <p:spPr>
          <a:xfrm>
            <a:off x="0" y="1143000"/>
            <a:ext cx="8610600" cy="338554"/>
          </a:xfrm>
        </p:spPr>
        <p:txBody>
          <a:bodyPr lIns="91440" tIns="45720" rIns="91440" bIns="45720"/>
          <a:lstStyle>
            <a:lvl1pPr marL="225425" indent="6350">
              <a:buFontTx/>
              <a:buNone/>
              <a:defRPr sz="1600" b="0" i="1"/>
            </a:lvl1pPr>
          </a:lstStyle>
          <a:p>
            <a:pPr lvl="0"/>
            <a:r>
              <a:rPr lang="en-US" dirty="0" smtClean="0"/>
              <a:t>Quote</a:t>
            </a:r>
            <a:endParaRPr lang="en-US" dirty="0"/>
          </a:p>
        </p:txBody>
      </p:sp>
      <p:grpSp>
        <p:nvGrpSpPr>
          <p:cNvPr id="11" name="Group 10"/>
          <p:cNvGrpSpPr/>
          <p:nvPr userDrawn="1"/>
        </p:nvGrpSpPr>
        <p:grpSpPr>
          <a:xfrm>
            <a:off x="8534399" y="747284"/>
            <a:ext cx="466725" cy="338566"/>
            <a:chOff x="8534399" y="747284"/>
            <a:chExt cx="466725" cy="338566"/>
          </a:xfrm>
        </p:grpSpPr>
        <p:pic>
          <p:nvPicPr>
            <p:cNvPr id="13"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4" name="Rectangle 13"/>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2000"/>
                        <p:tgtEl>
                          <p:spTgt spid="10"/>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2000"/>
                        <p:tgtEl>
                          <p:spTgt spid="12"/>
                        </p:tgtEl>
                      </p:cBhvr>
                    </p:animEffect>
                  </p:childTnLst>
                </p:cTn>
              </p:par>
            </p:tnLst>
          </p:tmpl>
        </p:tmplLst>
      </p:bldP>
    </p:bld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grpSp>
        <p:nvGrpSpPr>
          <p:cNvPr id="8"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1"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2"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L 101 with gray ">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grpSp>
        <p:nvGrpSpPr>
          <p:cNvPr id="9"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8"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2"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5"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grpSp>
        <p:nvGrpSpPr>
          <p:cNvPr id="7" name="Group 6"/>
          <p:cNvGrpSpPr/>
          <p:nvPr userDrawn="1"/>
        </p:nvGrpSpPr>
        <p:grpSpPr>
          <a:xfrm>
            <a:off x="8534399" y="747284"/>
            <a:ext cx="466725" cy="338566"/>
            <a:chOff x="8534399" y="747284"/>
            <a:chExt cx="466725" cy="338566"/>
          </a:xfrm>
        </p:grpSpPr>
        <p:pic>
          <p:nvPicPr>
            <p:cNvPr id="8"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9" name="Rectangle 8"/>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cSld>
  <p:clrMapOvr>
    <a:masterClrMapping/>
  </p:clrMapOvr>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L 101 Discussion with footnote lin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cxnSp>
        <p:nvCxnSpPr>
          <p:cNvPr id="8" name="Straight Connector 7"/>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9" name="Text Placeholder 8"/>
          <p:cNvSpPr>
            <a:spLocks noGrp="1"/>
          </p:cNvSpPr>
          <p:nvPr>
            <p:ph type="body" sz="quarter" idx="11" hasCustomPrompt="1"/>
          </p:nvPr>
        </p:nvSpPr>
        <p:spPr>
          <a:xfrm>
            <a:off x="228600" y="1417320"/>
            <a:ext cx="8077200" cy="723275"/>
          </a:xfrm>
        </p:spPr>
        <p:txBody>
          <a:bodyPr lIns="91440" tIns="45720" rIns="91440" bIns="45720"/>
          <a:lstStyle>
            <a:lvl1pPr>
              <a:spcBef>
                <a:spcPts val="0"/>
              </a:spcBef>
              <a:spcAft>
                <a:spcPts val="600"/>
              </a:spcAft>
              <a:buFontTx/>
              <a:buNone/>
              <a:defRPr sz="1800" baseline="0"/>
            </a:lvl1pPr>
            <a:lvl2pPr marL="682625" indent="-219075">
              <a:spcBef>
                <a:spcPts val="0"/>
              </a:spcBef>
              <a:spcAft>
                <a:spcPts val="600"/>
              </a:spcAft>
              <a:buFont typeface="Wingdings" pitchFamily="2" charset="2"/>
              <a:buChar char="§"/>
              <a:defRPr sz="1800"/>
            </a:lvl2pPr>
          </a:lstStyle>
          <a:p>
            <a:pPr lvl="0"/>
            <a:r>
              <a:rPr lang="en-US" dirty="0" smtClean="0"/>
              <a:t>Discussion Points:</a:t>
            </a:r>
          </a:p>
          <a:p>
            <a:pPr lvl="1"/>
            <a:r>
              <a:rPr lang="en-US" dirty="0" smtClean="0"/>
              <a:t>Second level</a:t>
            </a:r>
          </a:p>
        </p:txBody>
      </p:sp>
      <p:grpSp>
        <p:nvGrpSpPr>
          <p:cNvPr id="2" name="Group 12"/>
          <p:cNvGrpSpPr/>
          <p:nvPr userDrawn="1"/>
        </p:nvGrpSpPr>
        <p:grpSpPr>
          <a:xfrm>
            <a:off x="8534399" y="747284"/>
            <a:ext cx="466725" cy="338566"/>
            <a:chOff x="8534399" y="747284"/>
            <a:chExt cx="466725" cy="338566"/>
          </a:xfrm>
        </p:grpSpPr>
        <p:pic>
          <p:nvPicPr>
            <p:cNvPr id="14"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5" name="Rectangle 14"/>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sp>
        <p:nvSpPr>
          <p:cNvPr id="10"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1" name="Title 1"/>
          <p:cNvSpPr>
            <a:spLocks noGrp="1"/>
          </p:cNvSpPr>
          <p:nvPr>
            <p:ph type="title" hasCustomPrompt="1"/>
          </p:nvPr>
        </p:nvSpPr>
        <p:spPr>
          <a:xfrm>
            <a:off x="0" y="649224"/>
            <a:ext cx="9144000" cy="447675"/>
          </a:xfrm>
        </p:spPr>
        <p:txBody>
          <a:bodyPr anchor="b"/>
          <a:lstStyle>
            <a:lvl1pPr marL="287338" indent="-287338">
              <a:defRPr sz="2400" baseline="0">
                <a:solidFill>
                  <a:schemeClr val="accent1">
                    <a:lumMod val="75000"/>
                  </a:schemeClr>
                </a:solidFill>
              </a:defRPr>
            </a:lvl1pPr>
          </a:lstStyle>
          <a:p>
            <a:r>
              <a:rPr lang="en-US" dirty="0" smtClean="0"/>
              <a:t>	</a:t>
            </a:r>
            <a:r>
              <a:rPr lang="en-US" dirty="0" err="1" smtClean="0"/>
              <a:t>ChapterName</a:t>
            </a:r>
            <a:r>
              <a:rPr lang="en-US" dirty="0" smtClean="0"/>
              <a:t>:  Discussion</a:t>
            </a:r>
            <a:endParaRPr lang="en-US" dirty="0"/>
          </a:p>
        </p:txBody>
      </p:sp>
    </p:spTree>
  </p:cSld>
  <p:clrMapOvr>
    <a:masterClrMapping/>
  </p:clrMapOvr>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TL 101 line knowledg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a:solidFill>
                  <a:srgbClr val="0091B5"/>
                </a:solidFill>
                <a:effectLst>
                  <a:outerShdw blurRad="38100" dist="38100" dir="2700000" algn="tl">
                    <a:srgbClr val="000000">
                      <a:alpha val="43137"/>
                    </a:srgbClr>
                  </a:outerShdw>
                </a:effectLst>
              </a:defRPr>
            </a:lvl1pPr>
          </a:lstStyle>
          <a:p>
            <a:pPr lvl="0"/>
            <a:r>
              <a:rPr lang="en-US" dirty="0" smtClean="0"/>
              <a:t>Knowledge Check</a:t>
            </a:r>
            <a:endParaRPr lang="en-US" dirty="0"/>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cxnSp>
        <p:nvCxnSpPr>
          <p:cNvPr id="9" name="Straight Connector 8"/>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L 101 with gray_Sec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10" name="Text Placeholder 9"/>
          <p:cNvSpPr>
            <a:spLocks noGrp="1"/>
          </p:cNvSpPr>
          <p:nvPr>
            <p:ph type="body" sz="quarter" idx="11"/>
          </p:nvPr>
        </p:nvSpPr>
        <p:spPr>
          <a:xfrm>
            <a:off x="0" y="3172968"/>
            <a:ext cx="9144000" cy="615553"/>
          </a:xfrm>
        </p:spPr>
        <p:txBody>
          <a:bodyPr/>
          <a:lstStyle>
            <a:lvl1pPr algn="ctr">
              <a:buFontTx/>
              <a:buNone/>
              <a:defRPr sz="4000">
                <a:solidFill>
                  <a:srgbClr val="0091B5"/>
                </a:solidFill>
                <a:effectLst>
                  <a:outerShdw blurRad="38100" dist="38100" dir="2700000" algn="tl">
                    <a:srgbClr val="000000">
                      <a:alpha val="43137"/>
                    </a:srgbClr>
                  </a:outerShdw>
                </a:effectLst>
              </a:defRPr>
            </a:lvl1pPr>
            <a:lvl2pPr marL="2743200" indent="-452438" algn="l">
              <a:defRPr sz="3200">
                <a:effectLst>
                  <a:outerShdw blurRad="38100" dist="38100" dir="2700000" algn="tl">
                    <a:srgbClr val="000000">
                      <a:alpha val="43137"/>
                    </a:srgbClr>
                  </a:outerShdw>
                </a:effectLst>
              </a:defRPr>
            </a:lvl2pPr>
          </a:lstStyle>
          <a:p>
            <a:pPr lvl="0"/>
            <a:r>
              <a:rPr lang="en-US" dirty="0" smtClean="0"/>
              <a:t>Click to edit Master text styles</a:t>
            </a:r>
          </a:p>
        </p:txBody>
      </p:sp>
      <p:sp>
        <p:nvSpPr>
          <p:cNvPr id="12" name="Text Placeholder 11"/>
          <p:cNvSpPr>
            <a:spLocks noGrp="1"/>
          </p:cNvSpPr>
          <p:nvPr>
            <p:ph type="body" sz="quarter" idx="12"/>
          </p:nvPr>
        </p:nvSpPr>
        <p:spPr>
          <a:xfrm>
            <a:off x="0" y="3813048"/>
            <a:ext cx="9144000" cy="430887"/>
          </a:xfrm>
        </p:spPr>
        <p:txBody>
          <a:bodyPr/>
          <a:lstStyle>
            <a:lvl1pPr marL="2743200" indent="-452438">
              <a:buFont typeface="Symbol" pitchFamily="18" charset="2"/>
              <a:buChar char="-"/>
              <a:defRPr sz="2800" b="0">
                <a:effectLst>
                  <a:outerShdw blurRad="38100" dist="38100" dir="2700000" algn="tl">
                    <a:srgbClr val="000000">
                      <a:alpha val="43137"/>
                    </a:srgbClr>
                  </a:outerShdw>
                </a:effectLst>
              </a:defRPr>
            </a:lvl1pPr>
            <a:lvl2pPr>
              <a:buNone/>
              <a:defRPr/>
            </a:lvl2pPr>
          </a:lstStyle>
          <a:p>
            <a:pPr lvl="0"/>
            <a:r>
              <a:rPr lang="en-US" dirty="0" smtClean="0"/>
              <a:t>Click to edit Master text styles</a:t>
            </a:r>
          </a:p>
        </p:txBody>
      </p:sp>
      <p:sp>
        <p:nvSpPr>
          <p:cNvPr id="8" name="Text Placeholder 7"/>
          <p:cNvSpPr>
            <a:spLocks noGrp="1"/>
          </p:cNvSpPr>
          <p:nvPr>
            <p:ph type="body" sz="quarter" idx="13" hasCustomPrompt="1"/>
          </p:nvPr>
        </p:nvSpPr>
        <p:spPr>
          <a:xfrm>
            <a:off x="0" y="1143000"/>
            <a:ext cx="8610600" cy="338554"/>
          </a:xfrm>
        </p:spPr>
        <p:txBody>
          <a:bodyPr lIns="91440" tIns="45720" rIns="91440" bIns="45720"/>
          <a:lstStyle>
            <a:lvl1pPr marL="225425" indent="6350">
              <a:buFontTx/>
              <a:buNone/>
              <a:defRPr sz="1600" b="0" i="1"/>
            </a:lvl1pPr>
          </a:lstStyle>
          <a:p>
            <a:pPr lvl="0"/>
            <a:r>
              <a:rPr lang="en-US" dirty="0" smtClean="0"/>
              <a:t>Quote</a:t>
            </a:r>
            <a:endParaRPr lang="en-US" dirty="0"/>
          </a:p>
        </p:txBody>
      </p:sp>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nvGrpSpPr>
          <p:cNvPr id="2" name="Group 12"/>
          <p:cNvGrpSpPr/>
          <p:nvPr userDrawn="1"/>
        </p:nvGrpSpPr>
        <p:grpSpPr>
          <a:xfrm>
            <a:off x="8534399" y="747284"/>
            <a:ext cx="466725" cy="338566"/>
            <a:chOff x="8534399" y="747284"/>
            <a:chExt cx="466725" cy="338566"/>
          </a:xfrm>
        </p:grpSpPr>
        <p:pic>
          <p:nvPicPr>
            <p:cNvPr id="14"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5" name="Rectangle 14"/>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2000"/>
                        <p:tgtEl>
                          <p:spTgt spid="10"/>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2000"/>
                        <p:tgtEl>
                          <p:spTgt spid="12"/>
                        </p:tgtEl>
                      </p:cBhvr>
                    </p:animEffect>
                  </p:childTnLst>
                </p:cTn>
              </p:par>
            </p:tnLst>
          </p:tmpl>
        </p:tmplLst>
      </p:bldP>
    </p:bld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L 101 Objectives">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8" name="Text Placeholder 7"/>
          <p:cNvSpPr>
            <a:spLocks noGrp="1"/>
          </p:cNvSpPr>
          <p:nvPr>
            <p:ph type="body" sz="quarter" idx="11"/>
          </p:nvPr>
        </p:nvSpPr>
        <p:spPr>
          <a:xfrm>
            <a:off x="228600" y="1325880"/>
            <a:ext cx="8534400" cy="664797"/>
          </a:xfrm>
        </p:spPr>
        <p:txBody>
          <a:bodyPr lIns="91440" tIns="45720" rIns="91440" bIns="45720"/>
          <a:lstStyle>
            <a:lvl1pPr marL="341313" indent="-341313">
              <a:buClrTx/>
              <a:buFont typeface="+mj-lt"/>
              <a:buAutoNum type="arabicParenR"/>
              <a:defRPr sz="1800"/>
            </a:lvl1pPr>
            <a:lvl2pPr marL="682625" indent="-219075">
              <a:buFont typeface="Wingdings" pitchFamily="2" charset="2"/>
              <a:buChar char="§"/>
              <a:defRPr sz="1600"/>
            </a:lvl2pPr>
          </a:lstStyle>
          <a:p>
            <a:pPr lvl="0"/>
            <a:r>
              <a:rPr lang="en-US" dirty="0" smtClean="0"/>
              <a:t>Click to edit Master text styles</a:t>
            </a:r>
          </a:p>
          <a:p>
            <a:pPr lvl="1"/>
            <a:r>
              <a:rPr lang="en-US" dirty="0" smtClean="0"/>
              <a:t>Second level</a:t>
            </a:r>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L 101 with gray Footnot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cxnSp>
        <p:nvCxnSpPr>
          <p:cNvPr id="8" name="Straight Connector 7"/>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9" name="Text Placeholder 8"/>
          <p:cNvSpPr>
            <a:spLocks noGrp="1"/>
          </p:cNvSpPr>
          <p:nvPr>
            <p:ph type="body" sz="quarter" idx="11" hasCustomPrompt="1"/>
          </p:nvPr>
        </p:nvSpPr>
        <p:spPr>
          <a:xfrm>
            <a:off x="228600" y="1417320"/>
            <a:ext cx="8077200" cy="701731"/>
          </a:xfrm>
        </p:spPr>
        <p:txBody>
          <a:bodyPr lIns="91440" tIns="45720" rIns="91440" bIns="45720"/>
          <a:lstStyle>
            <a:lvl1pPr>
              <a:buFontTx/>
              <a:buNone/>
              <a:defRPr sz="1800" baseline="0"/>
            </a:lvl1pPr>
            <a:lvl2pPr marL="682625" indent="-219075">
              <a:buFont typeface="Wingdings" pitchFamily="2" charset="2"/>
              <a:buChar char="§"/>
              <a:defRPr sz="1800"/>
            </a:lvl2pPr>
          </a:lstStyle>
          <a:p>
            <a:pPr lvl="0"/>
            <a:r>
              <a:rPr lang="en-US" dirty="0" smtClean="0"/>
              <a:t>Discussion Points:</a:t>
            </a:r>
          </a:p>
          <a:p>
            <a:pPr lvl="1"/>
            <a:r>
              <a:rPr lang="en-US" dirty="0" smtClean="0"/>
              <a:t>Second level</a:t>
            </a:r>
          </a:p>
        </p:txBody>
      </p:sp>
      <p:grpSp>
        <p:nvGrpSpPr>
          <p:cNvPr id="2" name="Group 9"/>
          <p:cNvGrpSpPr/>
          <p:nvPr userDrawn="1"/>
        </p:nvGrpSpPr>
        <p:grpSpPr>
          <a:xfrm>
            <a:off x="8534399" y="747284"/>
            <a:ext cx="466725" cy="338566"/>
            <a:chOff x="8534399" y="747284"/>
            <a:chExt cx="466725" cy="338566"/>
          </a:xfrm>
        </p:grpSpPr>
        <p:pic>
          <p:nvPicPr>
            <p:cNvPr id="11"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2" name="Rectangle 11"/>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L 101 with gray_Discuss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335024"/>
            <a:ext cx="8077200" cy="701731"/>
          </a:xfrm>
        </p:spPr>
        <p:txBody>
          <a:bodyPr lIns="91440" tIns="45720" rIns="91440" bIns="45720"/>
          <a:lstStyle>
            <a:lvl1pPr>
              <a:buFontTx/>
              <a:buNone/>
              <a:defRPr sz="1800"/>
            </a:lvl1pPr>
            <a:lvl3pPr marL="688975" indent="-227013">
              <a:defRPr/>
            </a:lvl3pPr>
          </a:lstStyle>
          <a:p>
            <a:pPr lvl="0"/>
            <a:r>
              <a:rPr lang="en-US" dirty="0" smtClean="0"/>
              <a:t>Click to edit Master Discussion styles</a:t>
            </a:r>
          </a:p>
          <a:p>
            <a:pPr lvl="2"/>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L 101 with gray_Exercis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335024"/>
            <a:ext cx="8382000" cy="1034129"/>
          </a:xfrm>
        </p:spPr>
        <p:txBody>
          <a:bodyPr lIns="91440" tIns="45720" rIns="91440" bIns="45720"/>
          <a:lstStyle>
            <a:lvl1pPr>
              <a:buFontTx/>
              <a:buNone/>
              <a:defRPr sz="1800"/>
            </a:lvl1pPr>
            <a:lvl2pPr marL="688975" indent="-227013">
              <a:buFont typeface="Wingdings" pitchFamily="2" charset="2"/>
              <a:buChar char="§"/>
              <a:defRPr sz="1800"/>
            </a:lvl2pPr>
            <a:lvl3pPr marL="914400" indent="-225425">
              <a:buFont typeface="Symbol" pitchFamily="18" charset="2"/>
              <a:buChar char="-"/>
              <a:defRPr/>
            </a:lvl3pPr>
          </a:lstStyle>
          <a:p>
            <a:pPr lvl="0"/>
            <a:r>
              <a:rPr lang="en-US" dirty="0" smtClean="0"/>
              <a:t>Click to edit Master Exercise</a:t>
            </a:r>
          </a:p>
          <a:p>
            <a:pPr lvl="1"/>
            <a:r>
              <a:rPr lang="en-US" dirty="0" smtClean="0"/>
              <a:t>Second level</a:t>
            </a:r>
          </a:p>
          <a:p>
            <a:pPr lvl="2"/>
            <a:r>
              <a:rPr lang="en-US" dirty="0" smtClean="0"/>
              <a:t>Third level</a:t>
            </a:r>
            <a:endParaRPr lang="en-US" dirty="0"/>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eal_dkteal">
    <p:spTree>
      <p:nvGrpSpPr>
        <p:cNvPr id="1" name=""/>
        <p:cNvGrpSpPr/>
        <p:nvPr/>
      </p:nvGrpSpPr>
      <p:grpSpPr>
        <a:xfrm>
          <a:off x="0" y="0"/>
          <a:ext cx="0" cy="0"/>
          <a:chOff x="0" y="0"/>
          <a:chExt cx="0" cy="0"/>
        </a:xfrm>
      </p:grpSpPr>
      <p:pic>
        <p:nvPicPr>
          <p:cNvPr id="48" name="Picture 3"/>
          <p:cNvPicPr>
            <a:picLocks noChangeAspect="1" noChangeArrowheads="1"/>
          </p:cNvPicPr>
          <p:nvPr/>
        </p:nvPicPr>
        <p:blipFill>
          <a:blip r:embed="rId2" cstate="print"/>
          <a:srcRect/>
          <a:stretch>
            <a:fillRect/>
          </a:stretch>
        </p:blipFill>
        <p:spPr bwMode="auto">
          <a:xfrm>
            <a:off x="65457" y="0"/>
            <a:ext cx="9020175" cy="2630131"/>
          </a:xfrm>
          <a:prstGeom prst="rect">
            <a:avLst/>
          </a:prstGeom>
          <a:noFill/>
          <a:ln w="9525">
            <a:noFill/>
            <a:miter lim="800000"/>
            <a:headEnd/>
            <a:tailEnd/>
          </a:ln>
          <a:effectLst/>
        </p:spPr>
      </p:pic>
      <p:sp>
        <p:nvSpPr>
          <p:cNvPr id="49" name="Rectangle 48"/>
          <p:cNvSpPr/>
          <p:nvPr/>
        </p:nvSpPr>
        <p:spPr>
          <a:xfrm>
            <a:off x="41048" y="0"/>
            <a:ext cx="9025128" cy="2633472"/>
          </a:xfrm>
          <a:prstGeom prst="rect">
            <a:avLst/>
          </a:prstGeom>
          <a:solidFill>
            <a:srgbClr val="FFFFFF">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2667000"/>
          </a:xfrm>
          <a:prstGeom prst="rect">
            <a:avLst/>
          </a:prstGeom>
          <a:solidFill>
            <a:schemeClr val="accent1">
              <a:lumMod val="7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itchFamily="34" charset="0"/>
              <a:cs typeface="Arial" pitchFamily="34" charset="0"/>
            </a:endParaRPr>
          </a:p>
        </p:txBody>
      </p:sp>
      <p:sp>
        <p:nvSpPr>
          <p:cNvPr id="10" name="Rectangle 9"/>
          <p:cNvSpPr/>
          <p:nvPr/>
        </p:nvSpPr>
        <p:spPr>
          <a:xfrm>
            <a:off x="0" y="2667000"/>
            <a:ext cx="9144000" cy="152400"/>
          </a:xfrm>
          <a:prstGeom prst="rect">
            <a:avLst/>
          </a:prstGeom>
          <a:solidFill>
            <a:srgbClr val="00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itchFamily="34" charset="0"/>
              <a:cs typeface="Arial" pitchFamily="34" charset="0"/>
            </a:endParaRPr>
          </a:p>
        </p:txBody>
      </p:sp>
      <p:sp>
        <p:nvSpPr>
          <p:cNvPr id="11" name="Footer"/>
          <p:cNvSpPr/>
          <p:nvPr/>
        </p:nvSpPr>
        <p:spPr>
          <a:xfrm>
            <a:off x="0" y="5105400"/>
            <a:ext cx="9144000" cy="1752600"/>
          </a:xfrm>
          <a:prstGeom prst="rect">
            <a:avLst/>
          </a:prstGeom>
          <a:solidFill>
            <a:srgbClr val="00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itchFamily="34" charset="0"/>
              <a:cs typeface="Arial" pitchFamily="34" charset="0"/>
            </a:endParaRPr>
          </a:p>
        </p:txBody>
      </p:sp>
      <p:sp>
        <p:nvSpPr>
          <p:cNvPr id="12" name="SubTitle Back"/>
          <p:cNvSpPr/>
          <p:nvPr/>
        </p:nvSpPr>
        <p:spPr>
          <a:xfrm>
            <a:off x="4191000" y="4545808"/>
            <a:ext cx="4953000" cy="1828800"/>
          </a:xfrm>
          <a:prstGeom prst="rect">
            <a:avLst/>
          </a:prstGeom>
          <a:solidFill>
            <a:srgbClr val="003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itchFamily="34" charset="0"/>
              <a:cs typeface="Arial" pitchFamily="34" charset="0"/>
            </a:endParaRPr>
          </a:p>
        </p:txBody>
      </p:sp>
      <p:sp>
        <p:nvSpPr>
          <p:cNvPr id="15" name="Rectangle 9"/>
          <p:cNvSpPr/>
          <p:nvPr/>
        </p:nvSpPr>
        <p:spPr>
          <a:xfrm>
            <a:off x="152400" y="2286000"/>
            <a:ext cx="4267200" cy="2895600"/>
          </a:xfrm>
          <a:prstGeom prst="rect">
            <a:avLst/>
          </a:prstGeom>
          <a:noFill/>
          <a:ln>
            <a:solidFill>
              <a:srgbClr val="97E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itchFamily="34" charset="0"/>
              <a:cs typeface="Arial" pitchFamily="34" charset="0"/>
            </a:endParaRPr>
          </a:p>
        </p:txBody>
      </p:sp>
      <p:sp>
        <p:nvSpPr>
          <p:cNvPr id="17" name="Rectangle 9"/>
          <p:cNvSpPr/>
          <p:nvPr/>
        </p:nvSpPr>
        <p:spPr>
          <a:xfrm>
            <a:off x="76200" y="2362197"/>
            <a:ext cx="4267200" cy="2895600"/>
          </a:xfrm>
          <a:prstGeom prst="rect">
            <a:avLst/>
          </a:prstGeom>
          <a:noFill/>
          <a:ln w="25400">
            <a:solidFill>
              <a:srgbClr val="0091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itchFamily="34" charset="0"/>
              <a:cs typeface="Arial" pitchFamily="34" charset="0"/>
            </a:endParaRPr>
          </a:p>
        </p:txBody>
      </p:sp>
      <p:grpSp>
        <p:nvGrpSpPr>
          <p:cNvPr id="2" name="Group 46"/>
          <p:cNvGrpSpPr/>
          <p:nvPr/>
        </p:nvGrpSpPr>
        <p:grpSpPr>
          <a:xfrm>
            <a:off x="685800" y="2438400"/>
            <a:ext cx="3122613" cy="3068152"/>
            <a:chOff x="1981200" y="1219200"/>
            <a:chExt cx="3655742" cy="3800019"/>
          </a:xfrm>
        </p:grpSpPr>
        <p:pic>
          <p:nvPicPr>
            <p:cNvPr id="50" name="Picture 3" descr="C:\Users\cav0710\AppData\Local\Microsoft\Windows\Temporary Internet Files\Content.IE5\X713Q89U\MP900411828[1].jpg"/>
            <p:cNvPicPr>
              <a:picLocks noChangeAspect="1" noChangeArrowheads="1"/>
            </p:cNvPicPr>
            <p:nvPr/>
          </p:nvPicPr>
          <p:blipFill>
            <a:blip r:embed="rId3" cstate="print"/>
            <a:srcRect l="15133" t="3333" r="76355" b="83333"/>
            <a:stretch>
              <a:fillRect/>
            </a:stretch>
          </p:blipFill>
          <p:spPr bwMode="auto">
            <a:xfrm>
              <a:off x="2514600" y="1905000"/>
              <a:ext cx="685800" cy="914400"/>
            </a:xfrm>
            <a:prstGeom prst="rect">
              <a:avLst/>
            </a:prstGeom>
            <a:noFill/>
            <a:ln>
              <a:solidFill>
                <a:srgbClr val="002144"/>
              </a:solidFill>
            </a:ln>
          </p:spPr>
        </p:pic>
        <p:pic>
          <p:nvPicPr>
            <p:cNvPr id="51" name="Picture 4"/>
            <p:cNvPicPr>
              <a:picLocks noChangeAspect="1" noChangeArrowheads="1"/>
            </p:cNvPicPr>
            <p:nvPr/>
          </p:nvPicPr>
          <p:blipFill>
            <a:blip r:embed="rId4" cstate="print"/>
            <a:srcRect r="14578" b="5933"/>
            <a:stretch>
              <a:fillRect/>
            </a:stretch>
          </p:blipFill>
          <p:spPr bwMode="auto">
            <a:xfrm>
              <a:off x="3048000" y="1447800"/>
              <a:ext cx="590550" cy="846526"/>
            </a:xfrm>
            <a:prstGeom prst="rect">
              <a:avLst/>
            </a:prstGeom>
            <a:noFill/>
            <a:ln w="12700">
              <a:solidFill>
                <a:srgbClr val="002144"/>
              </a:solidFill>
              <a:miter lim="800000"/>
              <a:headEnd/>
              <a:tailEnd/>
            </a:ln>
            <a:effectLst/>
          </p:spPr>
        </p:pic>
        <p:pic>
          <p:nvPicPr>
            <p:cNvPr id="52" name="Picture 2"/>
            <p:cNvPicPr>
              <a:picLocks noChangeArrowheads="1"/>
            </p:cNvPicPr>
            <p:nvPr/>
          </p:nvPicPr>
          <p:blipFill>
            <a:blip r:embed="rId5" cstate="print"/>
            <a:srcRect l="81880" t="24194" b="42097"/>
            <a:stretch>
              <a:fillRect/>
            </a:stretch>
          </p:blipFill>
          <p:spPr bwMode="auto">
            <a:xfrm>
              <a:off x="1981200" y="2590799"/>
              <a:ext cx="640080" cy="914400"/>
            </a:xfrm>
            <a:prstGeom prst="rect">
              <a:avLst/>
            </a:prstGeom>
            <a:noFill/>
            <a:ln w="9525">
              <a:solidFill>
                <a:srgbClr val="002144"/>
              </a:solidFill>
              <a:miter lim="800000"/>
              <a:headEnd/>
              <a:tailEnd/>
            </a:ln>
            <a:effectLst/>
          </p:spPr>
        </p:pic>
        <p:pic>
          <p:nvPicPr>
            <p:cNvPr id="53" name="Picture 52" descr="bizcasualguy.jpg"/>
            <p:cNvPicPr>
              <a:picLocks noChangeAspect="1"/>
            </p:cNvPicPr>
            <p:nvPr/>
          </p:nvPicPr>
          <p:blipFill>
            <a:blip r:embed="rId6" cstate="print">
              <a:clrChange>
                <a:clrFrom>
                  <a:srgbClr val="FFFFFF"/>
                </a:clrFrom>
                <a:clrTo>
                  <a:srgbClr val="FFFFFF">
                    <a:alpha val="0"/>
                  </a:srgbClr>
                </a:clrTo>
              </a:clrChange>
            </a:blip>
            <a:srcRect r="38095"/>
            <a:stretch>
              <a:fillRect/>
            </a:stretch>
          </p:blipFill>
          <p:spPr>
            <a:xfrm>
              <a:off x="4648200" y="1981200"/>
              <a:ext cx="645725" cy="838200"/>
            </a:xfrm>
            <a:prstGeom prst="rect">
              <a:avLst/>
            </a:prstGeom>
            <a:solidFill>
              <a:schemeClr val="bg1"/>
            </a:solidFill>
            <a:ln>
              <a:solidFill>
                <a:srgbClr val="002144"/>
              </a:solidFill>
            </a:ln>
          </p:spPr>
        </p:pic>
        <p:pic>
          <p:nvPicPr>
            <p:cNvPr id="54" name="Picture 53" descr="Diversity250x150.png"/>
            <p:cNvPicPr>
              <a:picLocks noChangeAspect="1"/>
            </p:cNvPicPr>
            <p:nvPr/>
          </p:nvPicPr>
          <p:blipFill>
            <a:blip r:embed="rId7" cstate="print"/>
            <a:srcRect l="30720" r="42240" b="36000"/>
            <a:stretch>
              <a:fillRect/>
            </a:stretch>
          </p:blipFill>
          <p:spPr>
            <a:xfrm>
              <a:off x="4095750" y="1524000"/>
              <a:ext cx="590233" cy="838200"/>
            </a:xfrm>
            <a:prstGeom prst="rect">
              <a:avLst/>
            </a:prstGeom>
            <a:ln>
              <a:solidFill>
                <a:srgbClr val="002144"/>
              </a:solidFill>
            </a:ln>
          </p:spPr>
        </p:pic>
        <p:pic>
          <p:nvPicPr>
            <p:cNvPr id="55" name="Picture 13" descr="C:\Users\cav0710\AppData\Local\Microsoft\Windows\Temporary Internet Files\Content.IE5\K42B20OI\MP900446442[1].jpg"/>
            <p:cNvPicPr>
              <a:picLocks noChangeAspect="1" noChangeArrowheads="1"/>
            </p:cNvPicPr>
            <p:nvPr/>
          </p:nvPicPr>
          <p:blipFill>
            <a:blip r:embed="rId8" cstate="print"/>
            <a:srcRect t="27200" r="43128" b="26400"/>
            <a:stretch>
              <a:fillRect/>
            </a:stretch>
          </p:blipFill>
          <p:spPr bwMode="auto">
            <a:xfrm>
              <a:off x="2327293" y="3428999"/>
              <a:ext cx="838201" cy="1024115"/>
            </a:xfrm>
            <a:prstGeom prst="rect">
              <a:avLst/>
            </a:prstGeom>
            <a:noFill/>
            <a:ln>
              <a:solidFill>
                <a:srgbClr val="002144"/>
              </a:solidFill>
            </a:ln>
          </p:spPr>
        </p:pic>
        <p:pic>
          <p:nvPicPr>
            <p:cNvPr id="56" name="Picture 55" descr="lady.jpg"/>
            <p:cNvPicPr>
              <a:picLocks noChangeAspect="1"/>
            </p:cNvPicPr>
            <p:nvPr/>
          </p:nvPicPr>
          <p:blipFill>
            <a:blip r:embed="rId9" cstate="print"/>
            <a:srcRect l="12368" t="5778" r="27334" b="41274"/>
            <a:stretch>
              <a:fillRect/>
            </a:stretch>
          </p:blipFill>
          <p:spPr>
            <a:xfrm>
              <a:off x="3417162" y="2667000"/>
              <a:ext cx="1164363" cy="1531815"/>
            </a:xfrm>
            <a:prstGeom prst="rect">
              <a:avLst/>
            </a:prstGeom>
            <a:ln>
              <a:solidFill>
                <a:srgbClr val="002144"/>
              </a:solidFill>
            </a:ln>
          </p:spPr>
        </p:pic>
        <p:pic>
          <p:nvPicPr>
            <p:cNvPr id="57" name="Picture 8" descr="C:\Users\cav0710\AppData\Local\Microsoft\Windows\Temporary Internet Files\Content.IE5\DW9QFJ3I\MP900448458[1].jpg"/>
            <p:cNvPicPr>
              <a:picLocks noChangeAspect="1" noChangeArrowheads="1"/>
            </p:cNvPicPr>
            <p:nvPr/>
          </p:nvPicPr>
          <p:blipFill>
            <a:blip r:embed="rId10" cstate="print"/>
            <a:srcRect/>
            <a:stretch>
              <a:fillRect/>
            </a:stretch>
          </p:blipFill>
          <p:spPr bwMode="auto">
            <a:xfrm>
              <a:off x="3600450" y="1219200"/>
              <a:ext cx="590550" cy="840593"/>
            </a:xfrm>
            <a:prstGeom prst="rect">
              <a:avLst/>
            </a:prstGeom>
            <a:noFill/>
            <a:ln w="12700">
              <a:solidFill>
                <a:srgbClr val="002144"/>
              </a:solidFill>
            </a:ln>
            <a:effectLst/>
          </p:spPr>
        </p:pic>
        <p:pic>
          <p:nvPicPr>
            <p:cNvPr id="58" name="Picture 57" descr="businesscasual2.jpg"/>
            <p:cNvPicPr>
              <a:picLocks noChangeAspect="1"/>
            </p:cNvPicPr>
            <p:nvPr/>
          </p:nvPicPr>
          <p:blipFill>
            <a:blip r:embed="rId11" cstate="print"/>
            <a:srcRect l="71881" r="15141" b="70068"/>
            <a:stretch>
              <a:fillRect/>
            </a:stretch>
          </p:blipFill>
          <p:spPr>
            <a:xfrm>
              <a:off x="5103541" y="2590799"/>
              <a:ext cx="533401" cy="902677"/>
            </a:xfrm>
            <a:prstGeom prst="rect">
              <a:avLst/>
            </a:prstGeom>
            <a:ln>
              <a:solidFill>
                <a:srgbClr val="002144"/>
              </a:solidFill>
            </a:ln>
          </p:spPr>
        </p:pic>
        <p:pic>
          <p:nvPicPr>
            <p:cNvPr id="59" name="Picture 58" descr="group_5Large.jpg"/>
            <p:cNvPicPr>
              <a:picLocks noChangeAspect="1"/>
            </p:cNvPicPr>
            <p:nvPr/>
          </p:nvPicPr>
          <p:blipFill>
            <a:blip r:embed="rId12" cstate="print"/>
            <a:srcRect l="44000" t="21760" r="39600" b="32558"/>
            <a:stretch>
              <a:fillRect/>
            </a:stretch>
          </p:blipFill>
          <p:spPr>
            <a:xfrm>
              <a:off x="5014332" y="3301220"/>
              <a:ext cx="457199" cy="848704"/>
            </a:xfrm>
            <a:prstGeom prst="rect">
              <a:avLst/>
            </a:prstGeom>
            <a:ln>
              <a:solidFill>
                <a:srgbClr val="002144"/>
              </a:solidFill>
            </a:ln>
          </p:spPr>
        </p:pic>
        <p:grpSp>
          <p:nvGrpSpPr>
            <p:cNvPr id="3" name="Group 40"/>
            <p:cNvGrpSpPr/>
            <p:nvPr/>
          </p:nvGrpSpPr>
          <p:grpSpPr>
            <a:xfrm>
              <a:off x="4848277" y="3962400"/>
              <a:ext cx="459060" cy="709457"/>
              <a:chOff x="4772077" y="1752600"/>
              <a:chExt cx="459060" cy="709457"/>
            </a:xfrm>
          </p:grpSpPr>
          <p:sp>
            <p:nvSpPr>
              <p:cNvPr id="62" name="Rectangle 61"/>
              <p:cNvSpPr/>
              <p:nvPr/>
            </p:nvSpPr>
            <p:spPr>
              <a:xfrm>
                <a:off x="4772077" y="1752600"/>
                <a:ext cx="457200" cy="6096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descr="olderwomanb_bizcasual.jpg"/>
              <p:cNvPicPr>
                <a:picLocks noChangeAspect="1"/>
              </p:cNvPicPr>
              <p:nvPr/>
            </p:nvPicPr>
            <p:blipFill>
              <a:blip r:embed="rId13" cstate="print">
                <a:clrChange>
                  <a:clrFrom>
                    <a:srgbClr val="FFFFFF"/>
                  </a:clrFrom>
                  <a:clrTo>
                    <a:srgbClr val="FFFFFF">
                      <a:alpha val="0"/>
                    </a:srgbClr>
                  </a:clrTo>
                </a:clrChange>
              </a:blip>
              <a:srcRect l="15000" r="30000" b="43333"/>
              <a:stretch>
                <a:fillRect/>
              </a:stretch>
            </p:blipFill>
            <p:spPr>
              <a:xfrm>
                <a:off x="4772077" y="1752600"/>
                <a:ext cx="459060" cy="709457"/>
              </a:xfrm>
              <a:prstGeom prst="rect">
                <a:avLst/>
              </a:prstGeom>
              <a:solidFill>
                <a:schemeClr val="bg1">
                  <a:alpha val="10196"/>
                </a:schemeClr>
              </a:solidFill>
              <a:ln>
                <a:solidFill>
                  <a:srgbClr val="002144"/>
                </a:solidFill>
              </a:ln>
            </p:spPr>
          </p:pic>
        </p:grpSp>
        <p:pic>
          <p:nvPicPr>
            <p:cNvPr id="61" name="Picture 60" descr="group_casual.jpg"/>
            <p:cNvPicPr>
              <a:picLocks noChangeAspect="1"/>
            </p:cNvPicPr>
            <p:nvPr/>
          </p:nvPicPr>
          <p:blipFill>
            <a:blip r:embed="rId14" cstate="print"/>
            <a:srcRect l="45388" t="3333" r="45184" b="83936"/>
            <a:stretch>
              <a:fillRect/>
            </a:stretch>
          </p:blipFill>
          <p:spPr>
            <a:xfrm>
              <a:off x="3124201" y="3957719"/>
              <a:ext cx="819614" cy="1061500"/>
            </a:xfrm>
            <a:prstGeom prst="rect">
              <a:avLst/>
            </a:prstGeom>
            <a:ln>
              <a:solidFill>
                <a:srgbClr val="002144"/>
              </a:solidFill>
            </a:ln>
          </p:spPr>
        </p:pic>
      </p:grpSp>
      <p:sp>
        <p:nvSpPr>
          <p:cNvPr id="30" name="Title 1"/>
          <p:cNvSpPr>
            <a:spLocks noGrp="1"/>
          </p:cNvSpPr>
          <p:nvPr>
            <p:ph type="ctrTitle"/>
          </p:nvPr>
        </p:nvSpPr>
        <p:spPr>
          <a:xfrm>
            <a:off x="4724400" y="2819400"/>
            <a:ext cx="4419600" cy="1676400"/>
          </a:xfrm>
        </p:spPr>
        <p:txBody>
          <a:bodyPr>
            <a:normAutofit/>
            <a:scene3d>
              <a:camera prst="perspectiveAbove"/>
              <a:lightRig rig="threePt" dir="t"/>
            </a:scene3d>
          </a:bodyPr>
          <a:lstStyle>
            <a:lvl1pPr>
              <a:defRPr sz="3200" b="1" cap="none" spc="0">
                <a:ln w="17780" cmpd="sng">
                  <a:noFill/>
                  <a:prstDash val="solid"/>
                  <a:miter lim="800000"/>
                </a:ln>
                <a:solidFill>
                  <a:srgbClr val="0038A8"/>
                </a:solidFill>
                <a:effectLst>
                  <a:reflection blurRad="6350" stA="55000" endA="300" endPos="45500" dir="5400000" sy="-100000" algn="bl" rotWithShape="0"/>
                </a:effectLst>
                <a:latin typeface="Arial" pitchFamily="34" charset="0"/>
                <a:cs typeface="Arial" pitchFamily="34" charset="0"/>
              </a:defRPr>
            </a:lvl1pPr>
          </a:lstStyle>
          <a:p>
            <a:r>
              <a:rPr lang="en-US" smtClean="0"/>
              <a:t>Click to edit Master title style</a:t>
            </a:r>
            <a:endParaRPr lang="en-US" dirty="0"/>
          </a:p>
        </p:txBody>
      </p:sp>
      <p:sp>
        <p:nvSpPr>
          <p:cNvPr id="31" name="Subtitle 2"/>
          <p:cNvSpPr>
            <a:spLocks noGrp="1"/>
          </p:cNvSpPr>
          <p:nvPr>
            <p:ph type="subTitle" idx="1"/>
          </p:nvPr>
        </p:nvSpPr>
        <p:spPr>
          <a:xfrm>
            <a:off x="4191000" y="4558352"/>
            <a:ext cx="4953000" cy="1764792"/>
          </a:xfrm>
        </p:spPr>
        <p:txBody>
          <a:bodyPr anchor="ctr">
            <a:normAutofit/>
          </a:bodyPr>
          <a:lstStyle>
            <a:lvl1pPr marL="0" indent="0" algn="ctr">
              <a:buNone/>
              <a:defRPr sz="2600" b="1" i="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4" name="Group 33"/>
          <p:cNvGrpSpPr/>
          <p:nvPr userDrawn="1"/>
        </p:nvGrpSpPr>
        <p:grpSpPr>
          <a:xfrm>
            <a:off x="76200" y="6257924"/>
            <a:ext cx="2962275" cy="586518"/>
            <a:chOff x="76200" y="6257924"/>
            <a:chExt cx="2962275" cy="586518"/>
          </a:xfrm>
        </p:grpSpPr>
        <p:sp>
          <p:nvSpPr>
            <p:cNvPr id="29" name="Rectangle 28"/>
            <p:cNvSpPr/>
            <p:nvPr/>
          </p:nvSpPr>
          <p:spPr>
            <a:xfrm>
              <a:off x="447675" y="6290444"/>
              <a:ext cx="2590800" cy="553998"/>
            </a:xfrm>
            <a:prstGeom prst="rect">
              <a:avLst/>
            </a:prstGeom>
          </p:spPr>
          <p:txBody>
            <a:bodyPr wrap="square">
              <a:spAutoFit/>
            </a:bodyPr>
            <a:lstStyle/>
            <a:p>
              <a:endParaRPr lang="en-US" sz="1000" b="1" dirty="0" smtClean="0">
                <a:solidFill>
                  <a:schemeClr val="bg2">
                    <a:lumMod val="20000"/>
                    <a:lumOff val="80000"/>
                  </a:schemeClr>
                </a:solidFill>
              </a:endParaRPr>
            </a:p>
            <a:p>
              <a:r>
                <a:rPr lang="en-US" sz="1000" b="1" dirty="0" smtClean="0">
                  <a:solidFill>
                    <a:schemeClr val="bg2">
                      <a:lumMod val="20000"/>
                      <a:lumOff val="80000"/>
                    </a:schemeClr>
                  </a:solidFill>
                </a:rPr>
                <a:t>DRIVE DEVELOPMENT</a:t>
              </a:r>
            </a:p>
            <a:p>
              <a:r>
                <a:rPr lang="en-US" sz="1000" b="1" i="1" dirty="0" smtClean="0">
                  <a:solidFill>
                    <a:schemeClr val="bg2">
                      <a:lumMod val="20000"/>
                      <a:lumOff val="80000"/>
                    </a:schemeClr>
                  </a:solidFill>
                </a:rPr>
                <a:t>LEARNing to create capability</a:t>
              </a:r>
              <a:endParaRPr lang="en-US" sz="1000" dirty="0">
                <a:solidFill>
                  <a:schemeClr val="bg2">
                    <a:lumMod val="20000"/>
                    <a:lumOff val="80000"/>
                  </a:schemeClr>
                </a:solidFill>
              </a:endParaRPr>
            </a:p>
          </p:txBody>
        </p:sp>
        <p:pic>
          <p:nvPicPr>
            <p:cNvPr id="32" name="Picture 2"/>
            <p:cNvPicPr>
              <a:picLocks noChangeAspect="1" noChangeArrowheads="1"/>
            </p:cNvPicPr>
            <p:nvPr/>
          </p:nvPicPr>
          <p:blipFill>
            <a:blip r:embed="rId15" cstate="print"/>
            <a:srcRect/>
            <a:stretch>
              <a:fillRect/>
            </a:stretch>
          </p:blipFill>
          <p:spPr bwMode="auto">
            <a:xfrm>
              <a:off x="76200" y="6257924"/>
              <a:ext cx="405765" cy="502920"/>
            </a:xfrm>
            <a:prstGeom prst="rect">
              <a:avLst/>
            </a:prstGeom>
            <a:solidFill>
              <a:schemeClr val="bg1"/>
            </a:solidFill>
            <a:ln w="9525">
              <a:noFill/>
              <a:miter lim="800000"/>
              <a:headEnd/>
              <a:tailEnd/>
            </a:ln>
            <a:effectLst/>
          </p:spPr>
        </p:pic>
        <p:sp>
          <p:nvSpPr>
            <p:cNvPr id="33" name="Rectangle 10"/>
            <p:cNvSpPr>
              <a:spLocks noChangeArrowheads="1"/>
            </p:cNvSpPr>
            <p:nvPr/>
          </p:nvSpPr>
          <p:spPr bwMode="auto">
            <a:xfrm>
              <a:off x="533400" y="6302096"/>
              <a:ext cx="2055050"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2">
                      <a:lumMod val="20000"/>
                      <a:lumOff val="80000"/>
                    </a:schemeClr>
                  </a:solidFill>
                  <a:effectLst/>
                  <a:latin typeface="Arial" pitchFamily="34" charset="0"/>
                  <a:cs typeface="Arial" pitchFamily="34" charset="0"/>
                </a:rPr>
                <a:t>Front Line Leaders Initiative</a:t>
              </a:r>
              <a:endParaRPr kumimoji="0" lang="en-US" sz="1800" b="0" i="0" u="none" strike="noStrike" cap="none" normalizeH="0" baseline="0" dirty="0" smtClean="0">
                <a:ln>
                  <a:noFill/>
                </a:ln>
                <a:solidFill>
                  <a:schemeClr val="bg2">
                    <a:lumMod val="20000"/>
                    <a:lumOff val="80000"/>
                  </a:schemeClr>
                </a:solidFill>
                <a:effectLst/>
                <a:latin typeface="Arial" pitchFamily="34" charset="0"/>
                <a:cs typeface="Arial" pitchFamily="34" charset="0"/>
              </a:endParaRPr>
            </a:p>
          </p:txBody>
        </p:sp>
      </p:gr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417320"/>
            <a:ext cx="8458200" cy="1508105"/>
          </a:xfrm>
        </p:spPr>
        <p:txBody>
          <a:bodyPr lIns="91440" tIns="45720" rIns="91440" bIns="45720"/>
          <a:lstStyle>
            <a:lvl1pPr>
              <a:buFontTx/>
              <a:buNone/>
              <a:defRPr sz="2000"/>
            </a:lvl1pPr>
            <a:lvl2pPr marL="1027113" indent="-452438">
              <a:buClrTx/>
              <a:buFont typeface="+mj-lt"/>
              <a:buAutoNum type="arabicParenR"/>
              <a:defRPr sz="2000"/>
            </a:lvl2pPr>
            <a:lvl3pPr marL="914400" indent="-225425">
              <a:buFont typeface="Symbol" pitchFamily="18" charset="2"/>
              <a:buChar char="-"/>
              <a:defRPr sz="1600"/>
            </a:lvl3pPr>
          </a:lstStyle>
          <a:p>
            <a:pPr lvl="0"/>
            <a:r>
              <a:rPr lang="en-US" dirty="0" smtClean="0"/>
              <a:t>Click to edit Master Question styles</a:t>
            </a:r>
          </a:p>
          <a:p>
            <a:pPr lvl="0"/>
            <a:endParaRPr lang="en-US" dirty="0" smtClean="0"/>
          </a:p>
          <a:p>
            <a:pPr lvl="0"/>
            <a:endParaRPr lang="en-US" dirty="0" smtClean="0"/>
          </a:p>
          <a:p>
            <a:pPr lvl="1"/>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L 101 with gray Knowledg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a:solidFill>
                  <a:srgbClr val="0091B5"/>
                </a:solidFill>
                <a:effectLst>
                  <a:outerShdw blurRad="38100" dist="38100" dir="2700000" algn="tl">
                    <a:srgbClr val="000000">
                      <a:alpha val="43137"/>
                    </a:srgbClr>
                  </a:outerShdw>
                </a:effectLst>
              </a:defRPr>
            </a:lvl1pPr>
          </a:lstStyle>
          <a:p>
            <a:pPr lvl="0"/>
            <a:r>
              <a:rPr lang="en-US" dirty="0" smtClean="0"/>
              <a:t>Knowledge Check</a:t>
            </a:r>
            <a:endParaRPr lang="en-US" dirty="0"/>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5"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Tree>
  </p:cSld>
  <p:clrMapOvr>
    <a:masterClrMapping/>
  </p:clrMapOvr>
  <p:timing>
    <p:tnLst>
      <p:par>
        <p:cTn id="1" dur="indefinite" restart="never" nodeType="tmRoot"/>
      </p:par>
    </p:tnLst>
  </p:timing>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ext Left Visual Right">
    <p:spTree>
      <p:nvGrpSpPr>
        <p:cNvPr id="1" name=""/>
        <p:cNvGrpSpPr/>
        <p:nvPr/>
      </p:nvGrpSpPr>
      <p:grpSpPr>
        <a:xfrm>
          <a:off x="0" y="0"/>
          <a:ext cx="0" cy="0"/>
          <a:chOff x="0" y="0"/>
          <a:chExt cx="0" cy="0"/>
        </a:xfrm>
      </p:grpSpPr>
      <p:cxnSp>
        <p:nvCxnSpPr>
          <p:cNvPr id="4" name="Straight Connector 3"/>
          <p:cNvCxnSpPr/>
          <p:nvPr/>
        </p:nvCxnSpPr>
        <p:spPr>
          <a:xfrm>
            <a:off x="0" y="889000"/>
            <a:ext cx="9144000" cy="0"/>
          </a:xfrm>
          <a:prstGeom prst="line">
            <a:avLst/>
          </a:prstGeom>
          <a:ln w="12700">
            <a:solidFill>
              <a:srgbClr val="C6D1DD"/>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0" y="5969000"/>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3" descr="ss_logo.png"/>
          <p:cNvPicPr>
            <a:picLocks noChangeAspect="1"/>
          </p:cNvPicPr>
          <p:nvPr/>
        </p:nvPicPr>
        <p:blipFill>
          <a:blip r:embed="rId2" cstate="print"/>
          <a:srcRect/>
          <a:stretch>
            <a:fillRect/>
          </a:stretch>
        </p:blipFill>
        <p:spPr bwMode="auto">
          <a:xfrm>
            <a:off x="7642225" y="6149975"/>
            <a:ext cx="1260475" cy="477838"/>
          </a:xfrm>
          <a:prstGeom prst="rect">
            <a:avLst/>
          </a:prstGeom>
          <a:noFill/>
          <a:ln w="9525">
            <a:noFill/>
            <a:miter lim="800000"/>
            <a:headEnd/>
            <a:tailEnd/>
          </a:ln>
        </p:spPr>
      </p:pic>
      <p:sp>
        <p:nvSpPr>
          <p:cNvPr id="7" name="TextBox 6"/>
          <p:cNvSpPr txBox="1">
            <a:spLocks noChangeArrowheads="1"/>
          </p:cNvSpPr>
          <p:nvPr/>
        </p:nvSpPr>
        <p:spPr bwMode="auto">
          <a:xfrm>
            <a:off x="0" y="6019800"/>
            <a:ext cx="5181600" cy="806450"/>
          </a:xfrm>
          <a:prstGeom prst="rect">
            <a:avLst/>
          </a:prstGeom>
          <a:noFill/>
          <a:ln>
            <a:noFill/>
          </a:ln>
          <a:extLst/>
        </p:spPr>
        <p:txBody>
          <a:bodyPr lIns="201553" tIns="201553" rIns="201553" bIns="201553">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en-ZA" sz="1300" smtClean="0">
                <a:solidFill>
                  <a:srgbClr val="000000"/>
                </a:solidFill>
                <a:latin typeface="Trebuchet MS" pitchFamily="34" charset="0"/>
              </a:rPr>
              <a:t>Listening Essentials: The Basics of Listening</a:t>
            </a:r>
            <a:endParaRPr lang="en-GB" sz="1300" smtClean="0">
              <a:solidFill>
                <a:srgbClr val="000000"/>
              </a:solidFill>
              <a:latin typeface="Trebuchet MS" pitchFamily="34" charset="0"/>
            </a:endParaRPr>
          </a:p>
          <a:p>
            <a:pPr eaLnBrk="1" hangingPunct="1">
              <a:defRPr/>
            </a:pPr>
            <a:fld id="{156C7E37-783D-4C93-82DE-1A99F2094EBE}" type="slidenum">
              <a:rPr lang="en-GB" sz="1300" smtClean="0">
                <a:solidFill>
                  <a:srgbClr val="000000"/>
                </a:solidFill>
                <a:latin typeface="Trebuchet MS" pitchFamily="34" charset="0"/>
              </a:rPr>
              <a:pPr eaLnBrk="1" hangingPunct="1">
                <a:defRPr/>
              </a:pPr>
              <a:t>‹#›</a:t>
            </a:fld>
            <a:endParaRPr lang="en-IE" sz="1300" smtClean="0">
              <a:solidFill>
                <a:srgbClr val="000000"/>
              </a:solidFill>
              <a:latin typeface="Trebuchet MS" pitchFamily="34" charset="0"/>
            </a:endParaRPr>
          </a:p>
        </p:txBody>
      </p:sp>
      <p:sp>
        <p:nvSpPr>
          <p:cNvPr id="10" name="Title 1"/>
          <p:cNvSpPr>
            <a:spLocks noGrp="1"/>
          </p:cNvSpPr>
          <p:nvPr>
            <p:ph type="ctrTitle"/>
          </p:nvPr>
        </p:nvSpPr>
        <p:spPr>
          <a:xfrm>
            <a:off x="0" y="2"/>
            <a:ext cx="9144000" cy="888999"/>
          </a:xfrm>
          <a:prstGeom prst="rect">
            <a:avLst/>
          </a:prstGeom>
        </p:spPr>
        <p:txBody>
          <a:bodyPr lIns="201553" tIns="51195" rIns="102389" bIns="0" anchor="ctr" anchorCtr="0">
            <a:normAutofit/>
          </a:bodyPr>
          <a:lstStyle>
            <a:lvl1pPr marL="112713" indent="0">
              <a:defRPr sz="2500" b="0">
                <a:solidFill>
                  <a:srgbClr val="FF0000"/>
                </a:solidFill>
                <a:latin typeface="+mj-lt"/>
              </a:defRPr>
            </a:lvl1pPr>
          </a:lstStyle>
          <a:p>
            <a:r>
              <a:rPr lang="en-US" smtClean="0"/>
              <a:t>Click to edit Master title style</a:t>
            </a:r>
            <a:endParaRPr lang="en-US" dirty="0"/>
          </a:p>
        </p:txBody>
      </p:sp>
      <p:sp>
        <p:nvSpPr>
          <p:cNvPr id="9" name="Text Placeholder 7"/>
          <p:cNvSpPr>
            <a:spLocks noGrp="1"/>
          </p:cNvSpPr>
          <p:nvPr>
            <p:ph type="body" sz="quarter" idx="10"/>
          </p:nvPr>
        </p:nvSpPr>
        <p:spPr>
          <a:xfrm>
            <a:off x="0" y="914399"/>
            <a:ext cx="4518422" cy="5054601"/>
          </a:xfrm>
          <a:prstGeom prst="rect">
            <a:avLst/>
          </a:prstGeom>
        </p:spPr>
        <p:txBody>
          <a:bodyPr lIns="201553" tIns="201553" rIns="201553" bIns="201553">
            <a:normAutofit/>
          </a:bodyPr>
          <a:lstStyle>
            <a:lvl1pPr marL="514350" indent="-288925">
              <a:spcBef>
                <a:spcPts val="672"/>
              </a:spcBef>
              <a:buClr>
                <a:srgbClr val="DA0000"/>
              </a:buClr>
              <a:buFont typeface="Arial" pitchFamily="34" charset="0"/>
              <a:buChar char="•"/>
              <a:defRPr sz="2000" baseline="0">
                <a:latin typeface="+mn-lt"/>
              </a:defRPr>
            </a:lvl1pPr>
            <a:lvl2pPr marL="739775" indent="-225425">
              <a:spcBef>
                <a:spcPts val="672"/>
              </a:spcBef>
              <a:buFont typeface="Arial" pitchFamily="34" charset="0"/>
              <a:buChar char="•"/>
              <a:defRPr sz="1800">
                <a:latin typeface="+mn-lt"/>
              </a:defRPr>
            </a:lvl2pPr>
            <a:lvl3pPr marL="1027113" indent="-225425">
              <a:spcBef>
                <a:spcPts val="672"/>
              </a:spcBef>
              <a:buFont typeface="Trebuchet MS" pitchFamily="34" charset="0"/>
              <a:buChar char="―"/>
              <a:defRPr sz="1400">
                <a:latin typeface="+mn-lt"/>
              </a:defRPr>
            </a:lvl3pPr>
            <a:lvl4pPr marL="1314450" indent="-225425">
              <a:spcBef>
                <a:spcPts val="672"/>
              </a:spcBef>
              <a:buFont typeface="Trebuchet MS" pitchFamily="34" charset="0"/>
              <a:buChar char="−"/>
              <a:defRPr sz="1300" baseline="0">
                <a:latin typeface="+mn-lt"/>
              </a:defRPr>
            </a:lvl4pPr>
            <a:lvl5pPr marL="1541463" indent="-227013">
              <a:defRPr sz="110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thruBlk="1"/>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ext Right Visual Left ">
    <p:spTree>
      <p:nvGrpSpPr>
        <p:cNvPr id="1" name=""/>
        <p:cNvGrpSpPr/>
        <p:nvPr/>
      </p:nvGrpSpPr>
      <p:grpSpPr>
        <a:xfrm>
          <a:off x="0" y="0"/>
          <a:ext cx="0" cy="0"/>
          <a:chOff x="0" y="0"/>
          <a:chExt cx="0" cy="0"/>
        </a:xfrm>
      </p:grpSpPr>
      <p:cxnSp>
        <p:nvCxnSpPr>
          <p:cNvPr id="4" name="Straight Connector 3"/>
          <p:cNvCxnSpPr/>
          <p:nvPr/>
        </p:nvCxnSpPr>
        <p:spPr>
          <a:xfrm>
            <a:off x="0" y="889000"/>
            <a:ext cx="9144000" cy="0"/>
          </a:xfrm>
          <a:prstGeom prst="line">
            <a:avLst/>
          </a:prstGeom>
          <a:ln w="12700">
            <a:solidFill>
              <a:srgbClr val="C6D1DD"/>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0" y="5969000"/>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3" descr="ss_logo.png"/>
          <p:cNvPicPr>
            <a:picLocks noChangeAspect="1"/>
          </p:cNvPicPr>
          <p:nvPr/>
        </p:nvPicPr>
        <p:blipFill>
          <a:blip r:embed="rId2" cstate="print"/>
          <a:srcRect/>
          <a:stretch>
            <a:fillRect/>
          </a:stretch>
        </p:blipFill>
        <p:spPr bwMode="auto">
          <a:xfrm>
            <a:off x="7642225" y="6149975"/>
            <a:ext cx="1260475" cy="477838"/>
          </a:xfrm>
          <a:prstGeom prst="rect">
            <a:avLst/>
          </a:prstGeom>
          <a:noFill/>
          <a:ln w="9525">
            <a:noFill/>
            <a:miter lim="800000"/>
            <a:headEnd/>
            <a:tailEnd/>
          </a:ln>
        </p:spPr>
      </p:pic>
      <p:sp>
        <p:nvSpPr>
          <p:cNvPr id="7" name="TextBox 6"/>
          <p:cNvSpPr txBox="1">
            <a:spLocks noChangeArrowheads="1"/>
          </p:cNvSpPr>
          <p:nvPr/>
        </p:nvSpPr>
        <p:spPr bwMode="auto">
          <a:xfrm>
            <a:off x="0" y="6019800"/>
            <a:ext cx="5181600" cy="806450"/>
          </a:xfrm>
          <a:prstGeom prst="rect">
            <a:avLst/>
          </a:prstGeom>
          <a:noFill/>
          <a:ln>
            <a:noFill/>
          </a:ln>
          <a:extLst/>
        </p:spPr>
        <p:txBody>
          <a:bodyPr lIns="201553" tIns="201553" rIns="201553" bIns="201553">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en-ZA" sz="1300" smtClean="0">
                <a:solidFill>
                  <a:srgbClr val="000000"/>
                </a:solidFill>
                <a:latin typeface="Trebuchet MS" pitchFamily="34" charset="0"/>
              </a:rPr>
              <a:t>Listening Essentials: The Basics of Listening</a:t>
            </a:r>
            <a:endParaRPr lang="en-GB" sz="1300" smtClean="0">
              <a:solidFill>
                <a:srgbClr val="000000"/>
              </a:solidFill>
              <a:latin typeface="Trebuchet MS" pitchFamily="34" charset="0"/>
            </a:endParaRPr>
          </a:p>
          <a:p>
            <a:pPr eaLnBrk="1" hangingPunct="1">
              <a:defRPr/>
            </a:pPr>
            <a:fld id="{863F2859-441E-47B8-8A3E-EA44F3838E09}" type="slidenum">
              <a:rPr lang="en-GB" sz="1300" smtClean="0">
                <a:solidFill>
                  <a:srgbClr val="000000"/>
                </a:solidFill>
                <a:latin typeface="Trebuchet MS" pitchFamily="34" charset="0"/>
              </a:rPr>
              <a:pPr eaLnBrk="1" hangingPunct="1">
                <a:defRPr/>
              </a:pPr>
              <a:t>‹#›</a:t>
            </a:fld>
            <a:endParaRPr lang="en-IE" sz="1300" smtClean="0">
              <a:solidFill>
                <a:srgbClr val="000000"/>
              </a:solidFill>
              <a:latin typeface="Trebuchet MS" pitchFamily="34" charset="0"/>
            </a:endParaRPr>
          </a:p>
        </p:txBody>
      </p:sp>
      <p:sp>
        <p:nvSpPr>
          <p:cNvPr id="9" name="Title 1"/>
          <p:cNvSpPr>
            <a:spLocks noGrp="1"/>
          </p:cNvSpPr>
          <p:nvPr>
            <p:ph type="ctrTitle"/>
          </p:nvPr>
        </p:nvSpPr>
        <p:spPr>
          <a:xfrm>
            <a:off x="0" y="2"/>
            <a:ext cx="9144000" cy="888999"/>
          </a:xfrm>
          <a:prstGeom prst="rect">
            <a:avLst/>
          </a:prstGeom>
        </p:spPr>
        <p:txBody>
          <a:bodyPr lIns="201553" tIns="51195" rIns="102389" bIns="0" anchor="ctr" anchorCtr="0">
            <a:normAutofit/>
          </a:bodyPr>
          <a:lstStyle>
            <a:lvl1pPr marL="112713" indent="0">
              <a:defRPr sz="2500" b="0">
                <a:solidFill>
                  <a:srgbClr val="FF0000"/>
                </a:solidFill>
                <a:latin typeface="+mj-lt"/>
              </a:defRPr>
            </a:lvl1pPr>
          </a:lstStyle>
          <a:p>
            <a:r>
              <a:rPr lang="en-US" smtClean="0"/>
              <a:t>Click to edit Master title style</a:t>
            </a:r>
            <a:endParaRPr lang="en-US" dirty="0"/>
          </a:p>
        </p:txBody>
      </p:sp>
      <p:sp>
        <p:nvSpPr>
          <p:cNvPr id="12" name="Text Placeholder 7"/>
          <p:cNvSpPr>
            <a:spLocks noGrp="1"/>
          </p:cNvSpPr>
          <p:nvPr>
            <p:ph type="body" sz="quarter" idx="10"/>
          </p:nvPr>
        </p:nvSpPr>
        <p:spPr>
          <a:xfrm>
            <a:off x="4572000" y="914399"/>
            <a:ext cx="4572000" cy="5076429"/>
          </a:xfrm>
          <a:prstGeom prst="rect">
            <a:avLst/>
          </a:prstGeom>
        </p:spPr>
        <p:txBody>
          <a:bodyPr lIns="201553" tIns="201553" rIns="201553" bIns="201553">
            <a:normAutofit/>
          </a:bodyPr>
          <a:lstStyle>
            <a:lvl1pPr marL="225425" indent="-225425">
              <a:spcBef>
                <a:spcPts val="672"/>
              </a:spcBef>
              <a:buClr>
                <a:srgbClr val="DA0000"/>
              </a:buClr>
              <a:buFont typeface="Arial" pitchFamily="34" charset="0"/>
              <a:buChar char="•"/>
              <a:defRPr sz="2000" baseline="0">
                <a:latin typeface="+mn-lt"/>
              </a:defRPr>
            </a:lvl1pPr>
            <a:lvl2pPr marL="514350" indent="-227013">
              <a:spcBef>
                <a:spcPts val="672"/>
              </a:spcBef>
              <a:buFont typeface="Arial" pitchFamily="34" charset="0"/>
              <a:buChar char="•"/>
              <a:defRPr sz="1800">
                <a:latin typeface="+mn-lt"/>
              </a:defRPr>
            </a:lvl2pPr>
            <a:lvl3pPr marL="739775" indent="-225425">
              <a:spcBef>
                <a:spcPts val="672"/>
              </a:spcBef>
              <a:buFont typeface="Trebuchet MS" pitchFamily="34" charset="0"/>
              <a:buChar char="―"/>
              <a:defRPr sz="1400">
                <a:latin typeface="+mn-lt"/>
              </a:defRPr>
            </a:lvl3pPr>
            <a:lvl4pPr marL="976313" indent="-236538">
              <a:spcBef>
                <a:spcPts val="672"/>
              </a:spcBef>
              <a:buFont typeface="Trebuchet MS" pitchFamily="34" charset="0"/>
              <a:buChar char="−"/>
              <a:defRPr sz="1300" baseline="0">
                <a:latin typeface="+mn-lt"/>
              </a:defRPr>
            </a:lvl4pPr>
            <a:lvl5pPr marL="1201738" indent="-225425">
              <a:defRPr sz="110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thruBlk="1"/>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All Text">
    <p:spTree>
      <p:nvGrpSpPr>
        <p:cNvPr id="1" name=""/>
        <p:cNvGrpSpPr/>
        <p:nvPr/>
      </p:nvGrpSpPr>
      <p:grpSpPr>
        <a:xfrm>
          <a:off x="0" y="0"/>
          <a:ext cx="0" cy="0"/>
          <a:chOff x="0" y="0"/>
          <a:chExt cx="0" cy="0"/>
        </a:xfrm>
      </p:grpSpPr>
      <p:cxnSp>
        <p:nvCxnSpPr>
          <p:cNvPr id="4" name="Straight Connector 3"/>
          <p:cNvCxnSpPr/>
          <p:nvPr/>
        </p:nvCxnSpPr>
        <p:spPr>
          <a:xfrm>
            <a:off x="0" y="889000"/>
            <a:ext cx="9144000" cy="0"/>
          </a:xfrm>
          <a:prstGeom prst="line">
            <a:avLst/>
          </a:prstGeom>
          <a:ln w="12700">
            <a:solidFill>
              <a:srgbClr val="C6D1DD"/>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0" y="5969000"/>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3" descr="ss_logo.png"/>
          <p:cNvPicPr>
            <a:picLocks noChangeAspect="1"/>
          </p:cNvPicPr>
          <p:nvPr/>
        </p:nvPicPr>
        <p:blipFill>
          <a:blip r:embed="rId2" cstate="print"/>
          <a:srcRect/>
          <a:stretch>
            <a:fillRect/>
          </a:stretch>
        </p:blipFill>
        <p:spPr bwMode="auto">
          <a:xfrm>
            <a:off x="7642225" y="6149975"/>
            <a:ext cx="1260475" cy="477838"/>
          </a:xfrm>
          <a:prstGeom prst="rect">
            <a:avLst/>
          </a:prstGeom>
          <a:noFill/>
          <a:ln w="9525">
            <a:noFill/>
            <a:miter lim="800000"/>
            <a:headEnd/>
            <a:tailEnd/>
          </a:ln>
        </p:spPr>
      </p:pic>
      <p:sp>
        <p:nvSpPr>
          <p:cNvPr id="7" name="TextBox 6"/>
          <p:cNvSpPr txBox="1">
            <a:spLocks noChangeArrowheads="1"/>
          </p:cNvSpPr>
          <p:nvPr/>
        </p:nvSpPr>
        <p:spPr bwMode="auto">
          <a:xfrm>
            <a:off x="0" y="6019800"/>
            <a:ext cx="5181600" cy="806450"/>
          </a:xfrm>
          <a:prstGeom prst="rect">
            <a:avLst/>
          </a:prstGeom>
          <a:noFill/>
          <a:ln>
            <a:noFill/>
          </a:ln>
          <a:extLst/>
        </p:spPr>
        <p:txBody>
          <a:bodyPr lIns="201553" tIns="201553" rIns="201553" bIns="201553">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en-ZA" sz="1300" smtClean="0">
                <a:solidFill>
                  <a:srgbClr val="000000"/>
                </a:solidFill>
                <a:latin typeface="Trebuchet MS" pitchFamily="34" charset="0"/>
              </a:rPr>
              <a:t>Listening Essentials: The Basics of Listening</a:t>
            </a:r>
            <a:endParaRPr lang="en-GB" sz="1300" smtClean="0">
              <a:solidFill>
                <a:srgbClr val="000000"/>
              </a:solidFill>
              <a:latin typeface="Trebuchet MS" pitchFamily="34" charset="0"/>
            </a:endParaRPr>
          </a:p>
          <a:p>
            <a:pPr eaLnBrk="1" hangingPunct="1">
              <a:defRPr/>
            </a:pPr>
            <a:fld id="{74B4C098-0D26-4221-BFC4-AFF56C432954}" type="slidenum">
              <a:rPr lang="en-GB" sz="1300" smtClean="0">
                <a:solidFill>
                  <a:srgbClr val="000000"/>
                </a:solidFill>
                <a:latin typeface="Trebuchet MS" pitchFamily="34" charset="0"/>
              </a:rPr>
              <a:pPr eaLnBrk="1" hangingPunct="1">
                <a:defRPr/>
              </a:pPr>
              <a:t>‹#›</a:t>
            </a:fld>
            <a:endParaRPr lang="en-IE" sz="1300" smtClean="0">
              <a:solidFill>
                <a:srgbClr val="000000"/>
              </a:solidFill>
              <a:latin typeface="Trebuchet MS" pitchFamily="34" charset="0"/>
            </a:endParaRPr>
          </a:p>
        </p:txBody>
      </p:sp>
      <p:sp>
        <p:nvSpPr>
          <p:cNvPr id="2" name="Title 1"/>
          <p:cNvSpPr>
            <a:spLocks noGrp="1"/>
          </p:cNvSpPr>
          <p:nvPr>
            <p:ph type="ctrTitle"/>
          </p:nvPr>
        </p:nvSpPr>
        <p:spPr>
          <a:xfrm>
            <a:off x="0" y="2"/>
            <a:ext cx="9144000" cy="888999"/>
          </a:xfrm>
          <a:prstGeom prst="rect">
            <a:avLst/>
          </a:prstGeom>
        </p:spPr>
        <p:txBody>
          <a:bodyPr lIns="201553" tIns="51195" rIns="102389" bIns="0" anchor="ctr" anchorCtr="0">
            <a:normAutofit/>
          </a:bodyPr>
          <a:lstStyle>
            <a:lvl1pPr marL="112713" indent="0">
              <a:defRPr sz="2500" b="0">
                <a:solidFill>
                  <a:srgbClr val="FF0000"/>
                </a:solidFill>
                <a:latin typeface="+mj-lt"/>
              </a:defRPr>
            </a:lvl1pPr>
          </a:lstStyle>
          <a:p>
            <a:r>
              <a:rPr lang="en-US" smtClean="0"/>
              <a:t>Click to edit Master title style</a:t>
            </a:r>
            <a:endParaRPr lang="en-US" dirty="0"/>
          </a:p>
        </p:txBody>
      </p:sp>
      <p:sp>
        <p:nvSpPr>
          <p:cNvPr id="8" name="Text Placeholder 7"/>
          <p:cNvSpPr>
            <a:spLocks noGrp="1"/>
          </p:cNvSpPr>
          <p:nvPr>
            <p:ph type="body" sz="quarter" idx="10"/>
          </p:nvPr>
        </p:nvSpPr>
        <p:spPr>
          <a:xfrm>
            <a:off x="0" y="914401"/>
            <a:ext cx="9144000" cy="5054600"/>
          </a:xfrm>
          <a:prstGeom prst="rect">
            <a:avLst/>
          </a:prstGeom>
        </p:spPr>
        <p:txBody>
          <a:bodyPr lIns="201553" tIns="201553" rIns="201553" bIns="201553">
            <a:normAutofit/>
          </a:bodyPr>
          <a:lstStyle>
            <a:lvl1pPr marL="514350" indent="-288925">
              <a:spcBef>
                <a:spcPts val="672"/>
              </a:spcBef>
              <a:buClr>
                <a:srgbClr val="DA0000"/>
              </a:buClr>
              <a:buFont typeface="Arial" pitchFamily="34" charset="0"/>
              <a:buChar char="•"/>
              <a:defRPr sz="2000" baseline="0">
                <a:latin typeface="+mn-lt"/>
              </a:defRPr>
            </a:lvl1pPr>
            <a:lvl2pPr marL="852488" indent="-276225">
              <a:spcBef>
                <a:spcPts val="672"/>
              </a:spcBef>
              <a:buFont typeface="Arial" pitchFamily="34" charset="0"/>
              <a:buChar char="•"/>
              <a:defRPr sz="1800">
                <a:latin typeface="+mn-lt"/>
              </a:defRPr>
            </a:lvl2pPr>
            <a:lvl3pPr marL="1201738" indent="-287338">
              <a:spcBef>
                <a:spcPts val="672"/>
              </a:spcBef>
              <a:buFont typeface="Trebuchet MS" pitchFamily="34" charset="0"/>
              <a:buChar char="―"/>
              <a:defRPr sz="1400">
                <a:latin typeface="+mn-lt"/>
              </a:defRPr>
            </a:lvl3pPr>
            <a:lvl4pPr marL="1603375" indent="-288925">
              <a:spcBef>
                <a:spcPts val="672"/>
              </a:spcBef>
              <a:buFont typeface="Trebuchet MS" pitchFamily="34" charset="0"/>
              <a:buChar char="−"/>
              <a:defRPr sz="1300" baseline="0">
                <a:latin typeface="+mn-lt"/>
              </a:defRPr>
            </a:lvl4pPr>
            <a:lvl5pPr marL="1941513" indent="-287338">
              <a:defRPr sz="1100">
                <a:latin typeface="+mn-lt"/>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cSld>
  <p:clrMapOvr>
    <a:masterClrMapping/>
  </p:clrMapOvr>
  <p:transition>
    <p:fade thruBlk="1"/>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All Text No Bullets">
    <p:spTree>
      <p:nvGrpSpPr>
        <p:cNvPr id="1" name=""/>
        <p:cNvGrpSpPr/>
        <p:nvPr/>
      </p:nvGrpSpPr>
      <p:grpSpPr>
        <a:xfrm>
          <a:off x="0" y="0"/>
          <a:ext cx="0" cy="0"/>
          <a:chOff x="0" y="0"/>
          <a:chExt cx="0" cy="0"/>
        </a:xfrm>
      </p:grpSpPr>
      <p:cxnSp>
        <p:nvCxnSpPr>
          <p:cNvPr id="4" name="Straight Connector 3"/>
          <p:cNvCxnSpPr/>
          <p:nvPr/>
        </p:nvCxnSpPr>
        <p:spPr>
          <a:xfrm>
            <a:off x="0" y="889000"/>
            <a:ext cx="9144000" cy="0"/>
          </a:xfrm>
          <a:prstGeom prst="line">
            <a:avLst/>
          </a:prstGeom>
          <a:ln w="12700">
            <a:solidFill>
              <a:srgbClr val="C6D1DD"/>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0" y="5969000"/>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4" descr="ss_logo.png"/>
          <p:cNvPicPr>
            <a:picLocks noChangeAspect="1"/>
          </p:cNvPicPr>
          <p:nvPr/>
        </p:nvPicPr>
        <p:blipFill>
          <a:blip r:embed="rId2" cstate="print"/>
          <a:srcRect/>
          <a:stretch>
            <a:fillRect/>
          </a:stretch>
        </p:blipFill>
        <p:spPr bwMode="auto">
          <a:xfrm>
            <a:off x="7642225" y="6149975"/>
            <a:ext cx="1260475" cy="477838"/>
          </a:xfrm>
          <a:prstGeom prst="rect">
            <a:avLst/>
          </a:prstGeom>
          <a:noFill/>
          <a:ln w="9525">
            <a:noFill/>
            <a:miter lim="800000"/>
            <a:headEnd/>
            <a:tailEnd/>
          </a:ln>
        </p:spPr>
      </p:pic>
      <p:sp>
        <p:nvSpPr>
          <p:cNvPr id="7" name="TextBox 6"/>
          <p:cNvSpPr txBox="1">
            <a:spLocks noChangeArrowheads="1"/>
          </p:cNvSpPr>
          <p:nvPr/>
        </p:nvSpPr>
        <p:spPr bwMode="auto">
          <a:xfrm>
            <a:off x="0" y="6019800"/>
            <a:ext cx="5181600" cy="806450"/>
          </a:xfrm>
          <a:prstGeom prst="rect">
            <a:avLst/>
          </a:prstGeom>
          <a:noFill/>
          <a:ln>
            <a:noFill/>
          </a:ln>
          <a:extLst/>
        </p:spPr>
        <p:txBody>
          <a:bodyPr lIns="201553" tIns="201553" rIns="201553" bIns="201553">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en-ZA" sz="1300" smtClean="0">
                <a:solidFill>
                  <a:srgbClr val="000000"/>
                </a:solidFill>
                <a:latin typeface="Trebuchet MS" pitchFamily="34" charset="0"/>
              </a:rPr>
              <a:t>Listening Essentials: The Basics of Listening</a:t>
            </a:r>
            <a:endParaRPr lang="en-GB" sz="1300" smtClean="0">
              <a:solidFill>
                <a:srgbClr val="000000"/>
              </a:solidFill>
              <a:latin typeface="Trebuchet MS" pitchFamily="34" charset="0"/>
            </a:endParaRPr>
          </a:p>
          <a:p>
            <a:pPr eaLnBrk="1" hangingPunct="1">
              <a:defRPr/>
            </a:pPr>
            <a:fld id="{0810B1E6-812A-41B6-936C-75D5257A41C6}" type="slidenum">
              <a:rPr lang="en-GB" sz="1300" smtClean="0">
                <a:solidFill>
                  <a:srgbClr val="000000"/>
                </a:solidFill>
                <a:latin typeface="Trebuchet MS" pitchFamily="34" charset="0"/>
              </a:rPr>
              <a:pPr eaLnBrk="1" hangingPunct="1">
                <a:defRPr/>
              </a:pPr>
              <a:t>‹#›</a:t>
            </a:fld>
            <a:endParaRPr lang="en-IE" sz="1300" smtClean="0">
              <a:solidFill>
                <a:srgbClr val="000000"/>
              </a:solidFill>
              <a:latin typeface="Trebuchet MS" pitchFamily="34" charset="0"/>
            </a:endParaRPr>
          </a:p>
        </p:txBody>
      </p:sp>
      <p:sp>
        <p:nvSpPr>
          <p:cNvPr id="8" name="Title 1"/>
          <p:cNvSpPr>
            <a:spLocks noGrp="1"/>
          </p:cNvSpPr>
          <p:nvPr>
            <p:ph type="ctrTitle"/>
          </p:nvPr>
        </p:nvSpPr>
        <p:spPr>
          <a:xfrm>
            <a:off x="0" y="2"/>
            <a:ext cx="9144000" cy="888999"/>
          </a:xfrm>
          <a:prstGeom prst="rect">
            <a:avLst/>
          </a:prstGeom>
        </p:spPr>
        <p:txBody>
          <a:bodyPr lIns="201553" tIns="51195" rIns="102389" bIns="0" anchor="ctr" anchorCtr="0">
            <a:normAutofit/>
          </a:bodyPr>
          <a:lstStyle>
            <a:lvl1pPr marL="112713" indent="0">
              <a:defRPr sz="2500" b="0">
                <a:solidFill>
                  <a:srgbClr val="FF0000"/>
                </a:solidFill>
                <a:latin typeface="+mj-lt"/>
              </a:defRPr>
            </a:lvl1pPr>
          </a:lstStyle>
          <a:p>
            <a:r>
              <a:rPr lang="en-US" smtClean="0"/>
              <a:t>Click to edit Master title style</a:t>
            </a:r>
            <a:endParaRPr lang="en-US" dirty="0"/>
          </a:p>
        </p:txBody>
      </p:sp>
      <p:sp>
        <p:nvSpPr>
          <p:cNvPr id="9" name="Content Placeholder 8"/>
          <p:cNvSpPr>
            <a:spLocks noGrp="1"/>
          </p:cNvSpPr>
          <p:nvPr>
            <p:ph sz="quarter" idx="10"/>
          </p:nvPr>
        </p:nvSpPr>
        <p:spPr>
          <a:xfrm>
            <a:off x="381000" y="1066800"/>
            <a:ext cx="8382000" cy="4572000"/>
          </a:xfrm>
          <a:prstGeom prst="rect">
            <a:avLst/>
          </a:prstGeom>
        </p:spPr>
        <p:txBody>
          <a:bodyPr/>
          <a:lstStyle>
            <a:lvl1pPr marL="0" indent="0">
              <a:defRPr/>
            </a:lvl1pPr>
          </a:lstStyle>
          <a:p>
            <a:pPr lvl="0"/>
            <a:r>
              <a:rPr lang="en-US" smtClean="0"/>
              <a:t>Click to edit Master text styles</a:t>
            </a:r>
          </a:p>
        </p:txBody>
      </p:sp>
    </p:spTree>
  </p:cSld>
  <p:clrMapOvr>
    <a:masterClrMapping/>
  </p:clrMapOvr>
  <p:transition>
    <p:fade thruBlk="1"/>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L 101 with gray_Sec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10" name="Text Placeholder 9"/>
          <p:cNvSpPr>
            <a:spLocks noGrp="1"/>
          </p:cNvSpPr>
          <p:nvPr>
            <p:ph type="body" sz="quarter" idx="11"/>
          </p:nvPr>
        </p:nvSpPr>
        <p:spPr>
          <a:xfrm>
            <a:off x="0" y="3172968"/>
            <a:ext cx="9144000" cy="615553"/>
          </a:xfrm>
        </p:spPr>
        <p:txBody>
          <a:bodyPr/>
          <a:lstStyle>
            <a:lvl1pPr algn="ctr">
              <a:buFontTx/>
              <a:buNone/>
              <a:defRPr sz="4000">
                <a:solidFill>
                  <a:srgbClr val="0091B5"/>
                </a:solidFill>
                <a:effectLst>
                  <a:outerShdw blurRad="38100" dist="38100" dir="2700000" algn="tl">
                    <a:srgbClr val="000000">
                      <a:alpha val="43137"/>
                    </a:srgbClr>
                  </a:outerShdw>
                </a:effectLst>
              </a:defRPr>
            </a:lvl1pPr>
            <a:lvl2pPr marL="2743200" indent="-452438" algn="l">
              <a:defRPr sz="3200">
                <a:effectLst>
                  <a:outerShdw blurRad="38100" dist="38100" dir="2700000" algn="tl">
                    <a:srgbClr val="000000">
                      <a:alpha val="43137"/>
                    </a:srgbClr>
                  </a:outerShdw>
                </a:effectLst>
              </a:defRPr>
            </a:lvl2pPr>
          </a:lstStyle>
          <a:p>
            <a:pPr lvl="0"/>
            <a:r>
              <a:rPr lang="en-US" dirty="0" smtClean="0"/>
              <a:t>Click to edit Master text styles</a:t>
            </a:r>
          </a:p>
        </p:txBody>
      </p:sp>
      <p:sp>
        <p:nvSpPr>
          <p:cNvPr id="12" name="Text Placeholder 11"/>
          <p:cNvSpPr>
            <a:spLocks noGrp="1"/>
          </p:cNvSpPr>
          <p:nvPr>
            <p:ph type="body" sz="quarter" idx="12"/>
          </p:nvPr>
        </p:nvSpPr>
        <p:spPr>
          <a:xfrm>
            <a:off x="0" y="3813048"/>
            <a:ext cx="9144000" cy="430887"/>
          </a:xfrm>
        </p:spPr>
        <p:txBody>
          <a:bodyPr/>
          <a:lstStyle>
            <a:lvl1pPr marL="2743200" indent="-452438">
              <a:buFont typeface="Symbol" pitchFamily="18" charset="2"/>
              <a:buChar char="-"/>
              <a:defRPr sz="2800" b="0">
                <a:effectLst>
                  <a:outerShdw blurRad="38100" dist="38100" dir="2700000" algn="tl">
                    <a:srgbClr val="000000">
                      <a:alpha val="43137"/>
                    </a:srgbClr>
                  </a:outerShdw>
                </a:effectLst>
              </a:defRPr>
            </a:lvl1pPr>
            <a:lvl2pPr>
              <a:buNone/>
              <a:defRPr/>
            </a:lvl2pPr>
          </a:lstStyle>
          <a:p>
            <a:pPr lvl="0"/>
            <a:r>
              <a:rPr lang="en-US" dirty="0" smtClean="0"/>
              <a:t>Click to edit Master text styles</a:t>
            </a:r>
          </a:p>
        </p:txBody>
      </p:sp>
      <p:sp>
        <p:nvSpPr>
          <p:cNvPr id="8" name="Text Placeholder 7"/>
          <p:cNvSpPr>
            <a:spLocks noGrp="1"/>
          </p:cNvSpPr>
          <p:nvPr>
            <p:ph type="body" sz="quarter" idx="13" hasCustomPrompt="1"/>
          </p:nvPr>
        </p:nvSpPr>
        <p:spPr>
          <a:xfrm>
            <a:off x="0" y="1143000"/>
            <a:ext cx="8610600" cy="338554"/>
          </a:xfrm>
        </p:spPr>
        <p:txBody>
          <a:bodyPr lIns="91440" tIns="45720" rIns="91440" bIns="45720"/>
          <a:lstStyle>
            <a:lvl1pPr marL="225425" indent="6350">
              <a:buFontTx/>
              <a:buNone/>
              <a:defRPr sz="1600" b="0" i="1"/>
            </a:lvl1pPr>
          </a:lstStyle>
          <a:p>
            <a:pPr lvl="0"/>
            <a:r>
              <a:rPr lang="en-US" dirty="0" smtClean="0"/>
              <a:t>Quote</a:t>
            </a:r>
            <a:endParaRPr lang="en-US" dirty="0"/>
          </a:p>
        </p:txBody>
      </p:sp>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nvGrpSpPr>
          <p:cNvPr id="2" name="Group 12"/>
          <p:cNvGrpSpPr/>
          <p:nvPr userDrawn="1"/>
        </p:nvGrpSpPr>
        <p:grpSpPr>
          <a:xfrm>
            <a:off x="8534399" y="747284"/>
            <a:ext cx="466725" cy="338566"/>
            <a:chOff x="8534399" y="747284"/>
            <a:chExt cx="466725" cy="338566"/>
          </a:xfrm>
        </p:grpSpPr>
        <p:pic>
          <p:nvPicPr>
            <p:cNvPr id="14"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5" name="Rectangle 14"/>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2000"/>
                        <p:tgtEl>
                          <p:spTgt spid="10"/>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2000"/>
                        <p:tgtEl>
                          <p:spTgt spid="12"/>
                        </p:tgtEl>
                      </p:cBhvr>
                    </p:animEffect>
                  </p:childTnLst>
                </p:cTn>
              </p:par>
            </p:tnLst>
          </p:tmpl>
        </p:tmplLst>
      </p:bldP>
    </p:bld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L 101 Objectives">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8" name="Text Placeholder 7"/>
          <p:cNvSpPr>
            <a:spLocks noGrp="1"/>
          </p:cNvSpPr>
          <p:nvPr>
            <p:ph type="body" sz="quarter" idx="11"/>
          </p:nvPr>
        </p:nvSpPr>
        <p:spPr>
          <a:xfrm>
            <a:off x="228600" y="1325880"/>
            <a:ext cx="8534400" cy="664797"/>
          </a:xfrm>
        </p:spPr>
        <p:txBody>
          <a:bodyPr lIns="91440" tIns="45720" rIns="91440" bIns="45720"/>
          <a:lstStyle>
            <a:lvl1pPr marL="341313" indent="-341313">
              <a:buClrTx/>
              <a:buFont typeface="+mj-lt"/>
              <a:buAutoNum type="arabicParenR"/>
              <a:defRPr sz="1800"/>
            </a:lvl1pPr>
            <a:lvl2pPr marL="682625" indent="-219075">
              <a:buFont typeface="Wingdings" pitchFamily="2" charset="2"/>
              <a:buChar char="§"/>
              <a:defRPr sz="1600"/>
            </a:lvl2pPr>
          </a:lstStyle>
          <a:p>
            <a:pPr lvl="0"/>
            <a:r>
              <a:rPr lang="en-US" dirty="0" smtClean="0"/>
              <a:t>Click to edit Master text styles</a:t>
            </a:r>
          </a:p>
          <a:p>
            <a:pPr lvl="1"/>
            <a:r>
              <a:rPr lang="en-US" dirty="0" smtClean="0"/>
              <a:t>Second level</a:t>
            </a:r>
          </a:p>
        </p:txBody>
      </p:sp>
      <p:grpSp>
        <p:nvGrpSpPr>
          <p:cNvPr id="2" name="Group 20"/>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3" name="Rectangle 12"/>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9"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1"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L 101 Objectives">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8" name="Text Placeholder 7"/>
          <p:cNvSpPr>
            <a:spLocks noGrp="1"/>
          </p:cNvSpPr>
          <p:nvPr>
            <p:ph type="body" sz="quarter" idx="11"/>
          </p:nvPr>
        </p:nvSpPr>
        <p:spPr>
          <a:xfrm>
            <a:off x="228600" y="1325880"/>
            <a:ext cx="8534400" cy="664797"/>
          </a:xfrm>
        </p:spPr>
        <p:txBody>
          <a:bodyPr lIns="91440" tIns="45720" rIns="91440" bIns="45720"/>
          <a:lstStyle>
            <a:lvl1pPr marL="341313" indent="-341313">
              <a:buClrTx/>
              <a:buFont typeface="+mj-lt"/>
              <a:buAutoNum type="arabicParenR"/>
              <a:defRPr sz="1800"/>
            </a:lvl1pPr>
            <a:lvl2pPr marL="682625" indent="-219075">
              <a:buFont typeface="Wingdings" pitchFamily="2" charset="2"/>
              <a:buChar char="§"/>
              <a:defRPr sz="1600"/>
            </a:lvl2pPr>
          </a:lstStyle>
          <a:p>
            <a:pPr lvl="0"/>
            <a:r>
              <a:rPr lang="en-US" dirty="0" smtClean="0"/>
              <a:t>Click to edit Master text styles</a:t>
            </a:r>
          </a:p>
          <a:p>
            <a:pPr lvl="1"/>
            <a:r>
              <a:rPr lang="en-US" dirty="0" smtClean="0"/>
              <a:t>Second level</a:t>
            </a:r>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L 101 with gray Footnot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cxnSp>
        <p:nvCxnSpPr>
          <p:cNvPr id="8" name="Straight Connector 7"/>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9" name="Text Placeholder 8"/>
          <p:cNvSpPr>
            <a:spLocks noGrp="1"/>
          </p:cNvSpPr>
          <p:nvPr>
            <p:ph type="body" sz="quarter" idx="11" hasCustomPrompt="1"/>
          </p:nvPr>
        </p:nvSpPr>
        <p:spPr>
          <a:xfrm>
            <a:off x="228600" y="1417320"/>
            <a:ext cx="8077200" cy="701731"/>
          </a:xfrm>
        </p:spPr>
        <p:txBody>
          <a:bodyPr lIns="91440" tIns="45720" rIns="91440" bIns="45720"/>
          <a:lstStyle>
            <a:lvl1pPr>
              <a:buFontTx/>
              <a:buNone/>
              <a:defRPr sz="1800" baseline="0"/>
            </a:lvl1pPr>
            <a:lvl2pPr marL="682625" indent="-219075">
              <a:buFont typeface="Wingdings" pitchFamily="2" charset="2"/>
              <a:buChar char="§"/>
              <a:defRPr sz="1800"/>
            </a:lvl2pPr>
          </a:lstStyle>
          <a:p>
            <a:pPr lvl="0"/>
            <a:r>
              <a:rPr lang="en-US" dirty="0" smtClean="0"/>
              <a:t>Discussion Points:</a:t>
            </a:r>
          </a:p>
          <a:p>
            <a:pPr lvl="1"/>
            <a:r>
              <a:rPr lang="en-US" dirty="0" smtClean="0"/>
              <a:t>Second level</a:t>
            </a:r>
          </a:p>
        </p:txBody>
      </p:sp>
      <p:grpSp>
        <p:nvGrpSpPr>
          <p:cNvPr id="2" name="Group 9"/>
          <p:cNvGrpSpPr/>
          <p:nvPr userDrawn="1"/>
        </p:nvGrpSpPr>
        <p:grpSpPr>
          <a:xfrm>
            <a:off x="8534399" y="747284"/>
            <a:ext cx="466725" cy="338566"/>
            <a:chOff x="8534399" y="747284"/>
            <a:chExt cx="466725" cy="338566"/>
          </a:xfrm>
        </p:grpSpPr>
        <p:pic>
          <p:nvPicPr>
            <p:cNvPr id="11"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2" name="Rectangle 11"/>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L 101 with gray_Discuss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335024"/>
            <a:ext cx="8077200" cy="701731"/>
          </a:xfrm>
        </p:spPr>
        <p:txBody>
          <a:bodyPr lIns="91440" tIns="45720" rIns="91440" bIns="45720"/>
          <a:lstStyle>
            <a:lvl1pPr>
              <a:buFontTx/>
              <a:buNone/>
              <a:defRPr sz="1800"/>
            </a:lvl1pPr>
            <a:lvl3pPr marL="688975" indent="-227013">
              <a:defRPr/>
            </a:lvl3pPr>
          </a:lstStyle>
          <a:p>
            <a:pPr lvl="0"/>
            <a:r>
              <a:rPr lang="en-US" dirty="0" smtClean="0"/>
              <a:t>Click to edit Master Discussion styles</a:t>
            </a:r>
          </a:p>
          <a:p>
            <a:pPr lvl="2"/>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L 101 with gray_Exercis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335024"/>
            <a:ext cx="8382000" cy="1034129"/>
          </a:xfrm>
        </p:spPr>
        <p:txBody>
          <a:bodyPr lIns="91440" tIns="45720" rIns="91440" bIns="45720"/>
          <a:lstStyle>
            <a:lvl1pPr>
              <a:buFontTx/>
              <a:buNone/>
              <a:defRPr sz="1800"/>
            </a:lvl1pPr>
            <a:lvl2pPr marL="688975" indent="-227013">
              <a:buFont typeface="Wingdings" pitchFamily="2" charset="2"/>
              <a:buChar char="§"/>
              <a:defRPr sz="1800"/>
            </a:lvl2pPr>
            <a:lvl3pPr marL="914400" indent="-225425">
              <a:buFont typeface="Symbol" pitchFamily="18" charset="2"/>
              <a:buChar char="-"/>
              <a:defRPr/>
            </a:lvl3pPr>
          </a:lstStyle>
          <a:p>
            <a:pPr lvl="0"/>
            <a:r>
              <a:rPr lang="en-US" dirty="0" smtClean="0"/>
              <a:t>Click to edit Master Exercise</a:t>
            </a:r>
          </a:p>
          <a:p>
            <a:pPr lvl="1"/>
            <a:r>
              <a:rPr lang="en-US" dirty="0" smtClean="0"/>
              <a:t>Second level</a:t>
            </a:r>
          </a:p>
          <a:p>
            <a:pPr lvl="2"/>
            <a:r>
              <a:rPr lang="en-US" dirty="0" smtClean="0"/>
              <a:t>Third level</a:t>
            </a:r>
            <a:endParaRPr lang="en-US" dirty="0"/>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9" name="Text Placeholder 8"/>
          <p:cNvSpPr>
            <a:spLocks noGrp="1"/>
          </p:cNvSpPr>
          <p:nvPr>
            <p:ph type="body" sz="quarter" idx="11" hasCustomPrompt="1"/>
          </p:nvPr>
        </p:nvSpPr>
        <p:spPr>
          <a:xfrm>
            <a:off x="228600" y="1417320"/>
            <a:ext cx="8458200" cy="1508105"/>
          </a:xfrm>
        </p:spPr>
        <p:txBody>
          <a:bodyPr lIns="91440" tIns="45720" rIns="91440" bIns="45720"/>
          <a:lstStyle>
            <a:lvl1pPr>
              <a:buFontTx/>
              <a:buNone/>
              <a:defRPr sz="2000"/>
            </a:lvl1pPr>
            <a:lvl2pPr marL="1027113" indent="-452438">
              <a:buClrTx/>
              <a:buFont typeface="+mj-lt"/>
              <a:buAutoNum type="arabicParenR"/>
              <a:defRPr sz="2000"/>
            </a:lvl2pPr>
            <a:lvl3pPr marL="914400" indent="-225425">
              <a:buFont typeface="Symbol" pitchFamily="18" charset="2"/>
              <a:buChar char="-"/>
              <a:defRPr sz="1600"/>
            </a:lvl3pPr>
          </a:lstStyle>
          <a:p>
            <a:pPr lvl="0"/>
            <a:r>
              <a:rPr lang="en-US" dirty="0" smtClean="0"/>
              <a:t>Click to edit Master Question styles</a:t>
            </a:r>
          </a:p>
          <a:p>
            <a:pPr lvl="0"/>
            <a:endParaRPr lang="en-US" dirty="0" smtClean="0"/>
          </a:p>
          <a:p>
            <a:pPr lvl="0"/>
            <a:endParaRPr lang="en-US" dirty="0" smtClean="0"/>
          </a:p>
          <a:p>
            <a:pPr lvl="1"/>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L 101 with gray Knowledg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a:solidFill>
                  <a:srgbClr val="0091B5"/>
                </a:solidFill>
                <a:effectLst>
                  <a:outerShdw blurRad="38100" dist="38100" dir="2700000" algn="tl">
                    <a:srgbClr val="000000">
                      <a:alpha val="43137"/>
                    </a:srgbClr>
                  </a:outerShdw>
                </a:effectLst>
              </a:defRPr>
            </a:lvl1pPr>
          </a:lstStyle>
          <a:p>
            <a:pPr lvl="0"/>
            <a:r>
              <a:rPr lang="en-US" dirty="0" smtClean="0"/>
              <a:t>Knowledge Check</a:t>
            </a:r>
            <a:endParaRPr lang="en-US" dirty="0"/>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7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6"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5" name="Title 1"/>
          <p:cNvSpPr>
            <a:spLocks noGrp="1"/>
          </p:cNvSpPr>
          <p:nvPr>
            <p:ph type="title" hasCustomPrompt="1"/>
          </p:nvPr>
        </p:nvSpPr>
        <p:spPr>
          <a:xfrm>
            <a:off x="0" y="698540"/>
            <a:ext cx="9144000" cy="447675"/>
          </a:xfrm>
        </p:spPr>
        <p:txBody>
          <a:bodyPr/>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5"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Tree>
  </p:cSld>
  <p:clrMapOvr>
    <a:masterClrMapping/>
  </p:clrMapOvr>
  <p:timing>
    <p:tnLst>
      <p:par>
        <p:cTn id="1" dur="indefinite" restart="never" nodeType="tmRoot"/>
      </p:par>
    </p:tnLst>
  </p:timing>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ext Left Visual Right">
    <p:spTree>
      <p:nvGrpSpPr>
        <p:cNvPr id="1" name=""/>
        <p:cNvGrpSpPr/>
        <p:nvPr/>
      </p:nvGrpSpPr>
      <p:grpSpPr>
        <a:xfrm>
          <a:off x="0" y="0"/>
          <a:ext cx="0" cy="0"/>
          <a:chOff x="0" y="0"/>
          <a:chExt cx="0" cy="0"/>
        </a:xfrm>
      </p:grpSpPr>
      <p:cxnSp>
        <p:nvCxnSpPr>
          <p:cNvPr id="4" name="Straight Connector 3"/>
          <p:cNvCxnSpPr/>
          <p:nvPr/>
        </p:nvCxnSpPr>
        <p:spPr>
          <a:xfrm>
            <a:off x="0" y="889000"/>
            <a:ext cx="9144000" cy="0"/>
          </a:xfrm>
          <a:prstGeom prst="line">
            <a:avLst/>
          </a:prstGeom>
          <a:ln w="12700">
            <a:solidFill>
              <a:srgbClr val="C6D1DD"/>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0" y="5969000"/>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3" descr="ss_logo.png"/>
          <p:cNvPicPr>
            <a:picLocks noChangeAspect="1"/>
          </p:cNvPicPr>
          <p:nvPr/>
        </p:nvPicPr>
        <p:blipFill>
          <a:blip r:embed="rId2" cstate="print"/>
          <a:srcRect/>
          <a:stretch>
            <a:fillRect/>
          </a:stretch>
        </p:blipFill>
        <p:spPr bwMode="auto">
          <a:xfrm>
            <a:off x="7642225" y="6149975"/>
            <a:ext cx="1260475" cy="477838"/>
          </a:xfrm>
          <a:prstGeom prst="rect">
            <a:avLst/>
          </a:prstGeom>
          <a:noFill/>
          <a:ln w="9525">
            <a:noFill/>
            <a:miter lim="800000"/>
            <a:headEnd/>
            <a:tailEnd/>
          </a:ln>
        </p:spPr>
      </p:pic>
      <p:sp>
        <p:nvSpPr>
          <p:cNvPr id="7" name="TextBox 6"/>
          <p:cNvSpPr txBox="1">
            <a:spLocks noChangeArrowheads="1"/>
          </p:cNvSpPr>
          <p:nvPr/>
        </p:nvSpPr>
        <p:spPr bwMode="auto">
          <a:xfrm>
            <a:off x="0" y="6019800"/>
            <a:ext cx="5181600" cy="806450"/>
          </a:xfrm>
          <a:prstGeom prst="rect">
            <a:avLst/>
          </a:prstGeom>
          <a:noFill/>
          <a:ln>
            <a:noFill/>
          </a:ln>
          <a:extLst/>
        </p:spPr>
        <p:txBody>
          <a:bodyPr lIns="201553" tIns="201553" rIns="201553" bIns="201553">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en-ZA" sz="1300" smtClean="0">
                <a:solidFill>
                  <a:srgbClr val="000000"/>
                </a:solidFill>
                <a:latin typeface="Trebuchet MS" pitchFamily="34" charset="0"/>
              </a:rPr>
              <a:t>Listening Essentials: The Basics of Listening</a:t>
            </a:r>
            <a:endParaRPr lang="en-GB" sz="1300" smtClean="0">
              <a:solidFill>
                <a:srgbClr val="000000"/>
              </a:solidFill>
              <a:latin typeface="Trebuchet MS" pitchFamily="34" charset="0"/>
            </a:endParaRPr>
          </a:p>
          <a:p>
            <a:pPr eaLnBrk="1" hangingPunct="1">
              <a:defRPr/>
            </a:pPr>
            <a:fld id="{156C7E37-783D-4C93-82DE-1A99F2094EBE}" type="slidenum">
              <a:rPr lang="en-GB" sz="1300" smtClean="0">
                <a:solidFill>
                  <a:srgbClr val="000000"/>
                </a:solidFill>
                <a:latin typeface="Trebuchet MS" pitchFamily="34" charset="0"/>
              </a:rPr>
              <a:pPr eaLnBrk="1" hangingPunct="1">
                <a:defRPr/>
              </a:pPr>
              <a:t>‹#›</a:t>
            </a:fld>
            <a:endParaRPr lang="en-IE" sz="1300" smtClean="0">
              <a:solidFill>
                <a:srgbClr val="000000"/>
              </a:solidFill>
              <a:latin typeface="Trebuchet MS" pitchFamily="34" charset="0"/>
            </a:endParaRPr>
          </a:p>
        </p:txBody>
      </p:sp>
      <p:sp>
        <p:nvSpPr>
          <p:cNvPr id="10" name="Title 1"/>
          <p:cNvSpPr>
            <a:spLocks noGrp="1"/>
          </p:cNvSpPr>
          <p:nvPr>
            <p:ph type="ctrTitle"/>
          </p:nvPr>
        </p:nvSpPr>
        <p:spPr>
          <a:xfrm>
            <a:off x="0" y="2"/>
            <a:ext cx="9144000" cy="888999"/>
          </a:xfrm>
          <a:prstGeom prst="rect">
            <a:avLst/>
          </a:prstGeom>
        </p:spPr>
        <p:txBody>
          <a:bodyPr lIns="201553" tIns="51195" rIns="102389" bIns="0" anchor="ctr" anchorCtr="0">
            <a:normAutofit/>
          </a:bodyPr>
          <a:lstStyle>
            <a:lvl1pPr marL="112713" indent="0">
              <a:defRPr sz="2500" b="0">
                <a:solidFill>
                  <a:srgbClr val="FF0000"/>
                </a:solidFill>
                <a:latin typeface="+mj-lt"/>
              </a:defRPr>
            </a:lvl1pPr>
          </a:lstStyle>
          <a:p>
            <a:r>
              <a:rPr lang="en-US" smtClean="0"/>
              <a:t>Click to edit Master title style</a:t>
            </a:r>
            <a:endParaRPr lang="en-US" dirty="0"/>
          </a:p>
        </p:txBody>
      </p:sp>
      <p:sp>
        <p:nvSpPr>
          <p:cNvPr id="9" name="Text Placeholder 7"/>
          <p:cNvSpPr>
            <a:spLocks noGrp="1"/>
          </p:cNvSpPr>
          <p:nvPr>
            <p:ph type="body" sz="quarter" idx="10"/>
          </p:nvPr>
        </p:nvSpPr>
        <p:spPr>
          <a:xfrm>
            <a:off x="0" y="914399"/>
            <a:ext cx="4518422" cy="5054601"/>
          </a:xfrm>
          <a:prstGeom prst="rect">
            <a:avLst/>
          </a:prstGeom>
        </p:spPr>
        <p:txBody>
          <a:bodyPr lIns="201553" tIns="201553" rIns="201553" bIns="201553">
            <a:normAutofit/>
          </a:bodyPr>
          <a:lstStyle>
            <a:lvl1pPr marL="514350" indent="-288925">
              <a:spcBef>
                <a:spcPts val="672"/>
              </a:spcBef>
              <a:buClr>
                <a:srgbClr val="DA0000"/>
              </a:buClr>
              <a:buFont typeface="Arial" pitchFamily="34" charset="0"/>
              <a:buChar char="•"/>
              <a:defRPr sz="2000" baseline="0">
                <a:latin typeface="+mn-lt"/>
              </a:defRPr>
            </a:lvl1pPr>
            <a:lvl2pPr marL="739775" indent="-225425">
              <a:spcBef>
                <a:spcPts val="672"/>
              </a:spcBef>
              <a:buFont typeface="Arial" pitchFamily="34" charset="0"/>
              <a:buChar char="•"/>
              <a:defRPr sz="1800">
                <a:latin typeface="+mn-lt"/>
              </a:defRPr>
            </a:lvl2pPr>
            <a:lvl3pPr marL="1027113" indent="-225425">
              <a:spcBef>
                <a:spcPts val="672"/>
              </a:spcBef>
              <a:buFont typeface="Trebuchet MS" pitchFamily="34" charset="0"/>
              <a:buChar char="―"/>
              <a:defRPr sz="1400">
                <a:latin typeface="+mn-lt"/>
              </a:defRPr>
            </a:lvl3pPr>
            <a:lvl4pPr marL="1314450" indent="-225425">
              <a:spcBef>
                <a:spcPts val="672"/>
              </a:spcBef>
              <a:buFont typeface="Trebuchet MS" pitchFamily="34" charset="0"/>
              <a:buChar char="−"/>
              <a:defRPr sz="1300" baseline="0">
                <a:latin typeface="+mn-lt"/>
              </a:defRPr>
            </a:lvl4pPr>
            <a:lvl5pPr marL="1541463" indent="-227013">
              <a:defRPr sz="110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L 101 with gray Footnot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cxnSp>
        <p:nvCxnSpPr>
          <p:cNvPr id="8" name="Straight Connector 7"/>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9" name="Text Placeholder 8"/>
          <p:cNvSpPr>
            <a:spLocks noGrp="1"/>
          </p:cNvSpPr>
          <p:nvPr>
            <p:ph type="body" sz="quarter" idx="11" hasCustomPrompt="1"/>
          </p:nvPr>
        </p:nvSpPr>
        <p:spPr>
          <a:xfrm>
            <a:off x="228600" y="1417320"/>
            <a:ext cx="8077200" cy="701731"/>
          </a:xfrm>
        </p:spPr>
        <p:txBody>
          <a:bodyPr lIns="91440" tIns="45720" rIns="91440" bIns="45720"/>
          <a:lstStyle>
            <a:lvl1pPr>
              <a:buFontTx/>
              <a:buNone/>
              <a:defRPr sz="1800" baseline="0"/>
            </a:lvl1pPr>
            <a:lvl2pPr marL="682625" indent="-219075">
              <a:buFont typeface="Wingdings" pitchFamily="2" charset="2"/>
              <a:buChar char="§"/>
              <a:defRPr sz="1800"/>
            </a:lvl2pPr>
          </a:lstStyle>
          <a:p>
            <a:pPr lvl="0"/>
            <a:r>
              <a:rPr lang="en-US" dirty="0" smtClean="0"/>
              <a:t>Discussion Points:</a:t>
            </a:r>
          </a:p>
          <a:p>
            <a:pPr lvl="1"/>
            <a:r>
              <a:rPr lang="en-US" dirty="0" smtClean="0"/>
              <a:t>Second level</a:t>
            </a:r>
          </a:p>
        </p:txBody>
      </p:sp>
      <p:grpSp>
        <p:nvGrpSpPr>
          <p:cNvPr id="2" name="Group 12"/>
          <p:cNvGrpSpPr/>
          <p:nvPr userDrawn="1"/>
        </p:nvGrpSpPr>
        <p:grpSpPr>
          <a:xfrm>
            <a:off x="8534399" y="747284"/>
            <a:ext cx="466725" cy="338566"/>
            <a:chOff x="8534399" y="747284"/>
            <a:chExt cx="466725" cy="338566"/>
          </a:xfrm>
        </p:grpSpPr>
        <p:pic>
          <p:nvPicPr>
            <p:cNvPr id="14"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5" name="Rectangle 14"/>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2"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3"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ext Right Visual Left ">
    <p:spTree>
      <p:nvGrpSpPr>
        <p:cNvPr id="1" name=""/>
        <p:cNvGrpSpPr/>
        <p:nvPr/>
      </p:nvGrpSpPr>
      <p:grpSpPr>
        <a:xfrm>
          <a:off x="0" y="0"/>
          <a:ext cx="0" cy="0"/>
          <a:chOff x="0" y="0"/>
          <a:chExt cx="0" cy="0"/>
        </a:xfrm>
      </p:grpSpPr>
      <p:cxnSp>
        <p:nvCxnSpPr>
          <p:cNvPr id="4" name="Straight Connector 3"/>
          <p:cNvCxnSpPr/>
          <p:nvPr/>
        </p:nvCxnSpPr>
        <p:spPr>
          <a:xfrm>
            <a:off x="0" y="889000"/>
            <a:ext cx="9144000" cy="0"/>
          </a:xfrm>
          <a:prstGeom prst="line">
            <a:avLst/>
          </a:prstGeom>
          <a:ln w="12700">
            <a:solidFill>
              <a:srgbClr val="C6D1DD"/>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0" y="5969000"/>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3" descr="ss_logo.png"/>
          <p:cNvPicPr>
            <a:picLocks noChangeAspect="1"/>
          </p:cNvPicPr>
          <p:nvPr/>
        </p:nvPicPr>
        <p:blipFill>
          <a:blip r:embed="rId2" cstate="print"/>
          <a:srcRect/>
          <a:stretch>
            <a:fillRect/>
          </a:stretch>
        </p:blipFill>
        <p:spPr bwMode="auto">
          <a:xfrm>
            <a:off x="7642225" y="6149975"/>
            <a:ext cx="1260475" cy="477838"/>
          </a:xfrm>
          <a:prstGeom prst="rect">
            <a:avLst/>
          </a:prstGeom>
          <a:noFill/>
          <a:ln w="9525">
            <a:noFill/>
            <a:miter lim="800000"/>
            <a:headEnd/>
            <a:tailEnd/>
          </a:ln>
        </p:spPr>
      </p:pic>
      <p:sp>
        <p:nvSpPr>
          <p:cNvPr id="7" name="TextBox 6"/>
          <p:cNvSpPr txBox="1">
            <a:spLocks noChangeArrowheads="1"/>
          </p:cNvSpPr>
          <p:nvPr/>
        </p:nvSpPr>
        <p:spPr bwMode="auto">
          <a:xfrm>
            <a:off x="0" y="6019800"/>
            <a:ext cx="5181600" cy="806450"/>
          </a:xfrm>
          <a:prstGeom prst="rect">
            <a:avLst/>
          </a:prstGeom>
          <a:noFill/>
          <a:ln>
            <a:noFill/>
          </a:ln>
          <a:extLst/>
        </p:spPr>
        <p:txBody>
          <a:bodyPr lIns="201553" tIns="201553" rIns="201553" bIns="201553">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en-ZA" sz="1300" smtClean="0">
                <a:solidFill>
                  <a:srgbClr val="000000"/>
                </a:solidFill>
                <a:latin typeface="Trebuchet MS" pitchFamily="34" charset="0"/>
              </a:rPr>
              <a:t>Listening Essentials: The Basics of Listening</a:t>
            </a:r>
            <a:endParaRPr lang="en-GB" sz="1300" smtClean="0">
              <a:solidFill>
                <a:srgbClr val="000000"/>
              </a:solidFill>
              <a:latin typeface="Trebuchet MS" pitchFamily="34" charset="0"/>
            </a:endParaRPr>
          </a:p>
          <a:p>
            <a:pPr eaLnBrk="1" hangingPunct="1">
              <a:defRPr/>
            </a:pPr>
            <a:fld id="{863F2859-441E-47B8-8A3E-EA44F3838E09}" type="slidenum">
              <a:rPr lang="en-GB" sz="1300" smtClean="0">
                <a:solidFill>
                  <a:srgbClr val="000000"/>
                </a:solidFill>
                <a:latin typeface="Trebuchet MS" pitchFamily="34" charset="0"/>
              </a:rPr>
              <a:pPr eaLnBrk="1" hangingPunct="1">
                <a:defRPr/>
              </a:pPr>
              <a:t>‹#›</a:t>
            </a:fld>
            <a:endParaRPr lang="en-IE" sz="1300" smtClean="0">
              <a:solidFill>
                <a:srgbClr val="000000"/>
              </a:solidFill>
              <a:latin typeface="Trebuchet MS" pitchFamily="34" charset="0"/>
            </a:endParaRPr>
          </a:p>
        </p:txBody>
      </p:sp>
      <p:sp>
        <p:nvSpPr>
          <p:cNvPr id="9" name="Title 1"/>
          <p:cNvSpPr>
            <a:spLocks noGrp="1"/>
          </p:cNvSpPr>
          <p:nvPr>
            <p:ph type="ctrTitle"/>
          </p:nvPr>
        </p:nvSpPr>
        <p:spPr>
          <a:xfrm>
            <a:off x="0" y="2"/>
            <a:ext cx="9144000" cy="888999"/>
          </a:xfrm>
          <a:prstGeom prst="rect">
            <a:avLst/>
          </a:prstGeom>
        </p:spPr>
        <p:txBody>
          <a:bodyPr lIns="201553" tIns="51195" rIns="102389" bIns="0" anchor="ctr" anchorCtr="0">
            <a:normAutofit/>
          </a:bodyPr>
          <a:lstStyle>
            <a:lvl1pPr marL="112713" indent="0">
              <a:defRPr sz="2500" b="0">
                <a:solidFill>
                  <a:srgbClr val="FF0000"/>
                </a:solidFill>
                <a:latin typeface="+mj-lt"/>
              </a:defRPr>
            </a:lvl1pPr>
          </a:lstStyle>
          <a:p>
            <a:r>
              <a:rPr lang="en-US" smtClean="0"/>
              <a:t>Click to edit Master title style</a:t>
            </a:r>
            <a:endParaRPr lang="en-US" dirty="0"/>
          </a:p>
        </p:txBody>
      </p:sp>
      <p:sp>
        <p:nvSpPr>
          <p:cNvPr id="12" name="Text Placeholder 7"/>
          <p:cNvSpPr>
            <a:spLocks noGrp="1"/>
          </p:cNvSpPr>
          <p:nvPr>
            <p:ph type="body" sz="quarter" idx="10"/>
          </p:nvPr>
        </p:nvSpPr>
        <p:spPr>
          <a:xfrm>
            <a:off x="4572000" y="914399"/>
            <a:ext cx="4572000" cy="5076429"/>
          </a:xfrm>
          <a:prstGeom prst="rect">
            <a:avLst/>
          </a:prstGeom>
        </p:spPr>
        <p:txBody>
          <a:bodyPr lIns="201553" tIns="201553" rIns="201553" bIns="201553">
            <a:normAutofit/>
          </a:bodyPr>
          <a:lstStyle>
            <a:lvl1pPr marL="225425" indent="-225425">
              <a:spcBef>
                <a:spcPts val="672"/>
              </a:spcBef>
              <a:buClr>
                <a:srgbClr val="DA0000"/>
              </a:buClr>
              <a:buFont typeface="Arial" pitchFamily="34" charset="0"/>
              <a:buChar char="•"/>
              <a:defRPr sz="2000" baseline="0">
                <a:latin typeface="+mn-lt"/>
              </a:defRPr>
            </a:lvl1pPr>
            <a:lvl2pPr marL="514350" indent="-227013">
              <a:spcBef>
                <a:spcPts val="672"/>
              </a:spcBef>
              <a:buFont typeface="Arial" pitchFamily="34" charset="0"/>
              <a:buChar char="•"/>
              <a:defRPr sz="1800">
                <a:latin typeface="+mn-lt"/>
              </a:defRPr>
            </a:lvl2pPr>
            <a:lvl3pPr marL="739775" indent="-225425">
              <a:spcBef>
                <a:spcPts val="672"/>
              </a:spcBef>
              <a:buFont typeface="Trebuchet MS" pitchFamily="34" charset="0"/>
              <a:buChar char="―"/>
              <a:defRPr sz="1400">
                <a:latin typeface="+mn-lt"/>
              </a:defRPr>
            </a:lvl3pPr>
            <a:lvl4pPr marL="976313" indent="-236538">
              <a:spcBef>
                <a:spcPts val="672"/>
              </a:spcBef>
              <a:buFont typeface="Trebuchet MS" pitchFamily="34" charset="0"/>
              <a:buChar char="−"/>
              <a:defRPr sz="1300" baseline="0">
                <a:latin typeface="+mn-lt"/>
              </a:defRPr>
            </a:lvl4pPr>
            <a:lvl5pPr marL="1201738" indent="-225425">
              <a:defRPr sz="110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thruBlk="1"/>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All Text">
    <p:spTree>
      <p:nvGrpSpPr>
        <p:cNvPr id="1" name=""/>
        <p:cNvGrpSpPr/>
        <p:nvPr/>
      </p:nvGrpSpPr>
      <p:grpSpPr>
        <a:xfrm>
          <a:off x="0" y="0"/>
          <a:ext cx="0" cy="0"/>
          <a:chOff x="0" y="0"/>
          <a:chExt cx="0" cy="0"/>
        </a:xfrm>
      </p:grpSpPr>
      <p:cxnSp>
        <p:nvCxnSpPr>
          <p:cNvPr id="4" name="Straight Connector 3"/>
          <p:cNvCxnSpPr/>
          <p:nvPr/>
        </p:nvCxnSpPr>
        <p:spPr>
          <a:xfrm>
            <a:off x="0" y="889000"/>
            <a:ext cx="9144000" cy="0"/>
          </a:xfrm>
          <a:prstGeom prst="line">
            <a:avLst/>
          </a:prstGeom>
          <a:ln w="12700">
            <a:solidFill>
              <a:srgbClr val="C6D1DD"/>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0" y="5969000"/>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3" descr="ss_logo.png"/>
          <p:cNvPicPr>
            <a:picLocks noChangeAspect="1"/>
          </p:cNvPicPr>
          <p:nvPr/>
        </p:nvPicPr>
        <p:blipFill>
          <a:blip r:embed="rId2" cstate="print"/>
          <a:srcRect/>
          <a:stretch>
            <a:fillRect/>
          </a:stretch>
        </p:blipFill>
        <p:spPr bwMode="auto">
          <a:xfrm>
            <a:off x="7642225" y="6149975"/>
            <a:ext cx="1260475" cy="477838"/>
          </a:xfrm>
          <a:prstGeom prst="rect">
            <a:avLst/>
          </a:prstGeom>
          <a:noFill/>
          <a:ln w="9525">
            <a:noFill/>
            <a:miter lim="800000"/>
            <a:headEnd/>
            <a:tailEnd/>
          </a:ln>
        </p:spPr>
      </p:pic>
      <p:sp>
        <p:nvSpPr>
          <p:cNvPr id="7" name="TextBox 6"/>
          <p:cNvSpPr txBox="1">
            <a:spLocks noChangeArrowheads="1"/>
          </p:cNvSpPr>
          <p:nvPr/>
        </p:nvSpPr>
        <p:spPr bwMode="auto">
          <a:xfrm>
            <a:off x="0" y="6019800"/>
            <a:ext cx="5181600" cy="806450"/>
          </a:xfrm>
          <a:prstGeom prst="rect">
            <a:avLst/>
          </a:prstGeom>
          <a:noFill/>
          <a:ln>
            <a:noFill/>
          </a:ln>
          <a:extLst/>
        </p:spPr>
        <p:txBody>
          <a:bodyPr lIns="201553" tIns="201553" rIns="201553" bIns="201553">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en-ZA" sz="1300" smtClean="0">
                <a:solidFill>
                  <a:srgbClr val="000000"/>
                </a:solidFill>
                <a:latin typeface="Trebuchet MS" pitchFamily="34" charset="0"/>
              </a:rPr>
              <a:t>Listening Essentials: The Basics of Listening</a:t>
            </a:r>
            <a:endParaRPr lang="en-GB" sz="1300" smtClean="0">
              <a:solidFill>
                <a:srgbClr val="000000"/>
              </a:solidFill>
              <a:latin typeface="Trebuchet MS" pitchFamily="34" charset="0"/>
            </a:endParaRPr>
          </a:p>
          <a:p>
            <a:pPr eaLnBrk="1" hangingPunct="1">
              <a:defRPr/>
            </a:pPr>
            <a:fld id="{74B4C098-0D26-4221-BFC4-AFF56C432954}" type="slidenum">
              <a:rPr lang="en-GB" sz="1300" smtClean="0">
                <a:solidFill>
                  <a:srgbClr val="000000"/>
                </a:solidFill>
                <a:latin typeface="Trebuchet MS" pitchFamily="34" charset="0"/>
              </a:rPr>
              <a:pPr eaLnBrk="1" hangingPunct="1">
                <a:defRPr/>
              </a:pPr>
              <a:t>‹#›</a:t>
            </a:fld>
            <a:endParaRPr lang="en-IE" sz="1300" smtClean="0">
              <a:solidFill>
                <a:srgbClr val="000000"/>
              </a:solidFill>
              <a:latin typeface="Trebuchet MS" pitchFamily="34" charset="0"/>
            </a:endParaRPr>
          </a:p>
        </p:txBody>
      </p:sp>
      <p:sp>
        <p:nvSpPr>
          <p:cNvPr id="2" name="Title 1"/>
          <p:cNvSpPr>
            <a:spLocks noGrp="1"/>
          </p:cNvSpPr>
          <p:nvPr>
            <p:ph type="ctrTitle"/>
          </p:nvPr>
        </p:nvSpPr>
        <p:spPr>
          <a:xfrm>
            <a:off x="0" y="2"/>
            <a:ext cx="9144000" cy="888999"/>
          </a:xfrm>
          <a:prstGeom prst="rect">
            <a:avLst/>
          </a:prstGeom>
        </p:spPr>
        <p:txBody>
          <a:bodyPr lIns="201553" tIns="51195" rIns="102389" bIns="0" anchor="ctr" anchorCtr="0">
            <a:normAutofit/>
          </a:bodyPr>
          <a:lstStyle>
            <a:lvl1pPr marL="112713" indent="0">
              <a:defRPr sz="2500" b="0">
                <a:solidFill>
                  <a:srgbClr val="FF0000"/>
                </a:solidFill>
                <a:latin typeface="+mj-lt"/>
              </a:defRPr>
            </a:lvl1pPr>
          </a:lstStyle>
          <a:p>
            <a:r>
              <a:rPr lang="en-US" smtClean="0"/>
              <a:t>Click to edit Master title style</a:t>
            </a:r>
            <a:endParaRPr lang="en-US" dirty="0"/>
          </a:p>
        </p:txBody>
      </p:sp>
      <p:sp>
        <p:nvSpPr>
          <p:cNvPr id="8" name="Text Placeholder 7"/>
          <p:cNvSpPr>
            <a:spLocks noGrp="1"/>
          </p:cNvSpPr>
          <p:nvPr>
            <p:ph type="body" sz="quarter" idx="10"/>
          </p:nvPr>
        </p:nvSpPr>
        <p:spPr>
          <a:xfrm>
            <a:off x="0" y="914401"/>
            <a:ext cx="9144000" cy="5054600"/>
          </a:xfrm>
          <a:prstGeom prst="rect">
            <a:avLst/>
          </a:prstGeom>
        </p:spPr>
        <p:txBody>
          <a:bodyPr lIns="201553" tIns="201553" rIns="201553" bIns="201553">
            <a:normAutofit/>
          </a:bodyPr>
          <a:lstStyle>
            <a:lvl1pPr marL="514350" indent="-288925">
              <a:spcBef>
                <a:spcPts val="672"/>
              </a:spcBef>
              <a:buClr>
                <a:srgbClr val="DA0000"/>
              </a:buClr>
              <a:buFont typeface="Arial" pitchFamily="34" charset="0"/>
              <a:buChar char="•"/>
              <a:defRPr sz="2000" baseline="0">
                <a:latin typeface="+mn-lt"/>
              </a:defRPr>
            </a:lvl1pPr>
            <a:lvl2pPr marL="852488" indent="-276225">
              <a:spcBef>
                <a:spcPts val="672"/>
              </a:spcBef>
              <a:buFont typeface="Arial" pitchFamily="34" charset="0"/>
              <a:buChar char="•"/>
              <a:defRPr sz="1800">
                <a:latin typeface="+mn-lt"/>
              </a:defRPr>
            </a:lvl2pPr>
            <a:lvl3pPr marL="1201738" indent="-287338">
              <a:spcBef>
                <a:spcPts val="672"/>
              </a:spcBef>
              <a:buFont typeface="Trebuchet MS" pitchFamily="34" charset="0"/>
              <a:buChar char="―"/>
              <a:defRPr sz="1400">
                <a:latin typeface="+mn-lt"/>
              </a:defRPr>
            </a:lvl3pPr>
            <a:lvl4pPr marL="1603375" indent="-288925">
              <a:spcBef>
                <a:spcPts val="672"/>
              </a:spcBef>
              <a:buFont typeface="Trebuchet MS" pitchFamily="34" charset="0"/>
              <a:buChar char="−"/>
              <a:defRPr sz="1300" baseline="0">
                <a:latin typeface="+mn-lt"/>
              </a:defRPr>
            </a:lvl4pPr>
            <a:lvl5pPr marL="1941513" indent="-287338">
              <a:defRPr sz="1100">
                <a:latin typeface="+mn-lt"/>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cSld>
  <p:clrMapOvr>
    <a:masterClrMapping/>
  </p:clrMapOvr>
  <p:transition>
    <p:fade thruBlk="1"/>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All Text No Bullets">
    <p:spTree>
      <p:nvGrpSpPr>
        <p:cNvPr id="1" name=""/>
        <p:cNvGrpSpPr/>
        <p:nvPr/>
      </p:nvGrpSpPr>
      <p:grpSpPr>
        <a:xfrm>
          <a:off x="0" y="0"/>
          <a:ext cx="0" cy="0"/>
          <a:chOff x="0" y="0"/>
          <a:chExt cx="0" cy="0"/>
        </a:xfrm>
      </p:grpSpPr>
      <p:cxnSp>
        <p:nvCxnSpPr>
          <p:cNvPr id="4" name="Straight Connector 3"/>
          <p:cNvCxnSpPr/>
          <p:nvPr/>
        </p:nvCxnSpPr>
        <p:spPr>
          <a:xfrm>
            <a:off x="0" y="889000"/>
            <a:ext cx="9144000" cy="0"/>
          </a:xfrm>
          <a:prstGeom prst="line">
            <a:avLst/>
          </a:prstGeom>
          <a:ln w="12700">
            <a:solidFill>
              <a:srgbClr val="C6D1DD"/>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0" y="5969000"/>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4" descr="ss_logo.png"/>
          <p:cNvPicPr>
            <a:picLocks noChangeAspect="1"/>
          </p:cNvPicPr>
          <p:nvPr/>
        </p:nvPicPr>
        <p:blipFill>
          <a:blip r:embed="rId2" cstate="print"/>
          <a:srcRect/>
          <a:stretch>
            <a:fillRect/>
          </a:stretch>
        </p:blipFill>
        <p:spPr bwMode="auto">
          <a:xfrm>
            <a:off x="7642225" y="6149975"/>
            <a:ext cx="1260475" cy="477838"/>
          </a:xfrm>
          <a:prstGeom prst="rect">
            <a:avLst/>
          </a:prstGeom>
          <a:noFill/>
          <a:ln w="9525">
            <a:noFill/>
            <a:miter lim="800000"/>
            <a:headEnd/>
            <a:tailEnd/>
          </a:ln>
        </p:spPr>
      </p:pic>
      <p:sp>
        <p:nvSpPr>
          <p:cNvPr id="7" name="TextBox 6"/>
          <p:cNvSpPr txBox="1">
            <a:spLocks noChangeArrowheads="1"/>
          </p:cNvSpPr>
          <p:nvPr/>
        </p:nvSpPr>
        <p:spPr bwMode="auto">
          <a:xfrm>
            <a:off x="0" y="6019800"/>
            <a:ext cx="5181600" cy="806450"/>
          </a:xfrm>
          <a:prstGeom prst="rect">
            <a:avLst/>
          </a:prstGeom>
          <a:noFill/>
          <a:ln>
            <a:noFill/>
          </a:ln>
          <a:extLst/>
        </p:spPr>
        <p:txBody>
          <a:bodyPr lIns="201553" tIns="201553" rIns="201553" bIns="201553">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en-ZA" sz="1300" smtClean="0">
                <a:solidFill>
                  <a:srgbClr val="000000"/>
                </a:solidFill>
                <a:latin typeface="Trebuchet MS" pitchFamily="34" charset="0"/>
              </a:rPr>
              <a:t>Listening Essentials: The Basics of Listening</a:t>
            </a:r>
            <a:endParaRPr lang="en-GB" sz="1300" smtClean="0">
              <a:solidFill>
                <a:srgbClr val="000000"/>
              </a:solidFill>
              <a:latin typeface="Trebuchet MS" pitchFamily="34" charset="0"/>
            </a:endParaRPr>
          </a:p>
          <a:p>
            <a:pPr eaLnBrk="1" hangingPunct="1">
              <a:defRPr/>
            </a:pPr>
            <a:fld id="{0810B1E6-812A-41B6-936C-75D5257A41C6}" type="slidenum">
              <a:rPr lang="en-GB" sz="1300" smtClean="0">
                <a:solidFill>
                  <a:srgbClr val="000000"/>
                </a:solidFill>
                <a:latin typeface="Trebuchet MS" pitchFamily="34" charset="0"/>
              </a:rPr>
              <a:pPr eaLnBrk="1" hangingPunct="1">
                <a:defRPr/>
              </a:pPr>
              <a:t>‹#›</a:t>
            </a:fld>
            <a:endParaRPr lang="en-IE" sz="1300" smtClean="0">
              <a:solidFill>
                <a:srgbClr val="000000"/>
              </a:solidFill>
              <a:latin typeface="Trebuchet MS" pitchFamily="34" charset="0"/>
            </a:endParaRPr>
          </a:p>
        </p:txBody>
      </p:sp>
      <p:sp>
        <p:nvSpPr>
          <p:cNvPr id="8" name="Title 1"/>
          <p:cNvSpPr>
            <a:spLocks noGrp="1"/>
          </p:cNvSpPr>
          <p:nvPr>
            <p:ph type="ctrTitle"/>
          </p:nvPr>
        </p:nvSpPr>
        <p:spPr>
          <a:xfrm>
            <a:off x="0" y="2"/>
            <a:ext cx="9144000" cy="888999"/>
          </a:xfrm>
          <a:prstGeom prst="rect">
            <a:avLst/>
          </a:prstGeom>
        </p:spPr>
        <p:txBody>
          <a:bodyPr lIns="201553" tIns="51195" rIns="102389" bIns="0" anchor="ctr" anchorCtr="0">
            <a:normAutofit/>
          </a:bodyPr>
          <a:lstStyle>
            <a:lvl1pPr marL="112713" indent="0">
              <a:defRPr sz="2500" b="0">
                <a:solidFill>
                  <a:srgbClr val="FF0000"/>
                </a:solidFill>
                <a:latin typeface="+mj-lt"/>
              </a:defRPr>
            </a:lvl1pPr>
          </a:lstStyle>
          <a:p>
            <a:r>
              <a:rPr lang="en-US" smtClean="0"/>
              <a:t>Click to edit Master title style</a:t>
            </a:r>
            <a:endParaRPr lang="en-US" dirty="0"/>
          </a:p>
        </p:txBody>
      </p:sp>
      <p:sp>
        <p:nvSpPr>
          <p:cNvPr id="9" name="Content Placeholder 8"/>
          <p:cNvSpPr>
            <a:spLocks noGrp="1"/>
          </p:cNvSpPr>
          <p:nvPr>
            <p:ph sz="quarter" idx="10"/>
          </p:nvPr>
        </p:nvSpPr>
        <p:spPr>
          <a:xfrm>
            <a:off x="381000" y="1066800"/>
            <a:ext cx="8382000" cy="4572000"/>
          </a:xfrm>
          <a:prstGeom prst="rect">
            <a:avLst/>
          </a:prstGeom>
        </p:spPr>
        <p:txBody>
          <a:bodyPr/>
          <a:lstStyle>
            <a:lvl1pPr marL="0" indent="0">
              <a:defRPr/>
            </a:lvl1pPr>
          </a:lstStyle>
          <a:p>
            <a:pPr lvl="0"/>
            <a:r>
              <a:rPr lang="en-US" smtClean="0"/>
              <a:t>Click to edit Master text styles</a:t>
            </a:r>
          </a:p>
        </p:txBody>
      </p:sp>
    </p:spTree>
  </p:cSld>
  <p:clrMapOvr>
    <a:masterClrMapping/>
  </p:clrMapOvr>
  <p:transition>
    <p:fade thruBlk="1"/>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teal_dkteal">
    <p:spTree>
      <p:nvGrpSpPr>
        <p:cNvPr id="1" name=""/>
        <p:cNvGrpSpPr/>
        <p:nvPr/>
      </p:nvGrpSpPr>
      <p:grpSpPr>
        <a:xfrm>
          <a:off x="0" y="0"/>
          <a:ext cx="0" cy="0"/>
          <a:chOff x="0" y="0"/>
          <a:chExt cx="0" cy="0"/>
        </a:xfrm>
      </p:grpSpPr>
      <p:pic>
        <p:nvPicPr>
          <p:cNvPr id="48" name="Picture 3"/>
          <p:cNvPicPr>
            <a:picLocks noChangeAspect="1" noChangeArrowheads="1"/>
          </p:cNvPicPr>
          <p:nvPr/>
        </p:nvPicPr>
        <p:blipFill>
          <a:blip r:embed="rId2" cstate="print"/>
          <a:srcRect/>
          <a:stretch>
            <a:fillRect/>
          </a:stretch>
        </p:blipFill>
        <p:spPr bwMode="auto">
          <a:xfrm>
            <a:off x="65457" y="0"/>
            <a:ext cx="9020175" cy="2630131"/>
          </a:xfrm>
          <a:prstGeom prst="rect">
            <a:avLst/>
          </a:prstGeom>
          <a:noFill/>
          <a:ln w="9525">
            <a:noFill/>
            <a:miter lim="800000"/>
            <a:headEnd/>
            <a:tailEnd/>
          </a:ln>
          <a:effectLst/>
        </p:spPr>
      </p:pic>
      <p:sp>
        <p:nvSpPr>
          <p:cNvPr id="49" name="Rectangle 48"/>
          <p:cNvSpPr/>
          <p:nvPr/>
        </p:nvSpPr>
        <p:spPr>
          <a:xfrm>
            <a:off x="41048" y="0"/>
            <a:ext cx="9025128" cy="2633472"/>
          </a:xfrm>
          <a:prstGeom prst="rect">
            <a:avLst/>
          </a:prstGeom>
          <a:solidFill>
            <a:srgbClr val="FFFFFF">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p:cNvSpPr/>
          <p:nvPr/>
        </p:nvSpPr>
        <p:spPr>
          <a:xfrm>
            <a:off x="0" y="0"/>
            <a:ext cx="9144000" cy="2667000"/>
          </a:xfrm>
          <a:prstGeom prst="rect">
            <a:avLst/>
          </a:prstGeom>
          <a:solidFill>
            <a:schemeClr val="accent1">
              <a:lumMod val="7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cs typeface="Arial" pitchFamily="34" charset="0"/>
            </a:endParaRPr>
          </a:p>
        </p:txBody>
      </p:sp>
      <p:sp>
        <p:nvSpPr>
          <p:cNvPr id="10" name="Rectangle 9"/>
          <p:cNvSpPr/>
          <p:nvPr/>
        </p:nvSpPr>
        <p:spPr>
          <a:xfrm>
            <a:off x="0" y="2667000"/>
            <a:ext cx="9144000" cy="152400"/>
          </a:xfrm>
          <a:prstGeom prst="rect">
            <a:avLst/>
          </a:prstGeom>
          <a:solidFill>
            <a:srgbClr val="00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cs typeface="Arial" pitchFamily="34" charset="0"/>
            </a:endParaRPr>
          </a:p>
        </p:txBody>
      </p:sp>
      <p:sp>
        <p:nvSpPr>
          <p:cNvPr id="11" name="Footer"/>
          <p:cNvSpPr/>
          <p:nvPr/>
        </p:nvSpPr>
        <p:spPr>
          <a:xfrm>
            <a:off x="0" y="5105400"/>
            <a:ext cx="9144000" cy="1752600"/>
          </a:xfrm>
          <a:prstGeom prst="rect">
            <a:avLst/>
          </a:prstGeom>
          <a:solidFill>
            <a:srgbClr val="00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cs typeface="Arial" pitchFamily="34" charset="0"/>
            </a:endParaRPr>
          </a:p>
        </p:txBody>
      </p:sp>
      <p:sp>
        <p:nvSpPr>
          <p:cNvPr id="12" name="SubTitle Back"/>
          <p:cNvSpPr/>
          <p:nvPr/>
        </p:nvSpPr>
        <p:spPr>
          <a:xfrm>
            <a:off x="4191000" y="4545808"/>
            <a:ext cx="4953000" cy="1828800"/>
          </a:xfrm>
          <a:prstGeom prst="rect">
            <a:avLst/>
          </a:prstGeom>
          <a:solidFill>
            <a:srgbClr val="003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5" name="Rectangle 9"/>
          <p:cNvSpPr/>
          <p:nvPr/>
        </p:nvSpPr>
        <p:spPr>
          <a:xfrm>
            <a:off x="152400" y="2286000"/>
            <a:ext cx="4267200" cy="2895600"/>
          </a:xfrm>
          <a:prstGeom prst="rect">
            <a:avLst/>
          </a:prstGeom>
          <a:noFill/>
          <a:ln>
            <a:solidFill>
              <a:srgbClr val="97E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7" name="Rectangle 9"/>
          <p:cNvSpPr/>
          <p:nvPr/>
        </p:nvSpPr>
        <p:spPr>
          <a:xfrm>
            <a:off x="76200" y="2362197"/>
            <a:ext cx="4267200" cy="2895600"/>
          </a:xfrm>
          <a:prstGeom prst="rect">
            <a:avLst/>
          </a:prstGeom>
          <a:noFill/>
          <a:ln w="25400">
            <a:solidFill>
              <a:srgbClr val="0091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grpSp>
        <p:nvGrpSpPr>
          <p:cNvPr id="2" name="Group 46"/>
          <p:cNvGrpSpPr/>
          <p:nvPr/>
        </p:nvGrpSpPr>
        <p:grpSpPr>
          <a:xfrm>
            <a:off x="685800" y="2438400"/>
            <a:ext cx="3122613" cy="3068152"/>
            <a:chOff x="1981200" y="1219200"/>
            <a:chExt cx="3655742" cy="3800019"/>
          </a:xfrm>
        </p:grpSpPr>
        <p:pic>
          <p:nvPicPr>
            <p:cNvPr id="50" name="Picture 3" descr="C:\Users\cav0710\AppData\Local\Microsoft\Windows\Temporary Internet Files\Content.IE5\X713Q89U\MP900411828[1].jpg"/>
            <p:cNvPicPr>
              <a:picLocks noChangeAspect="1" noChangeArrowheads="1"/>
            </p:cNvPicPr>
            <p:nvPr/>
          </p:nvPicPr>
          <p:blipFill>
            <a:blip r:embed="rId3" cstate="print"/>
            <a:srcRect l="15133" t="3333" r="76355" b="83333"/>
            <a:stretch>
              <a:fillRect/>
            </a:stretch>
          </p:blipFill>
          <p:spPr bwMode="auto">
            <a:xfrm>
              <a:off x="2514600" y="1905000"/>
              <a:ext cx="685800" cy="914400"/>
            </a:xfrm>
            <a:prstGeom prst="rect">
              <a:avLst/>
            </a:prstGeom>
            <a:noFill/>
            <a:ln>
              <a:solidFill>
                <a:srgbClr val="002144"/>
              </a:solidFill>
            </a:ln>
          </p:spPr>
        </p:pic>
        <p:pic>
          <p:nvPicPr>
            <p:cNvPr id="51" name="Picture 4"/>
            <p:cNvPicPr>
              <a:picLocks noChangeAspect="1" noChangeArrowheads="1"/>
            </p:cNvPicPr>
            <p:nvPr/>
          </p:nvPicPr>
          <p:blipFill>
            <a:blip r:embed="rId4" cstate="print"/>
            <a:srcRect r="14578" b="5933"/>
            <a:stretch>
              <a:fillRect/>
            </a:stretch>
          </p:blipFill>
          <p:spPr bwMode="auto">
            <a:xfrm>
              <a:off x="3048000" y="1447800"/>
              <a:ext cx="590550" cy="846526"/>
            </a:xfrm>
            <a:prstGeom prst="rect">
              <a:avLst/>
            </a:prstGeom>
            <a:noFill/>
            <a:ln w="12700">
              <a:solidFill>
                <a:srgbClr val="002144"/>
              </a:solidFill>
              <a:miter lim="800000"/>
              <a:headEnd/>
              <a:tailEnd/>
            </a:ln>
            <a:effectLst/>
          </p:spPr>
        </p:pic>
        <p:pic>
          <p:nvPicPr>
            <p:cNvPr id="52" name="Picture 2"/>
            <p:cNvPicPr>
              <a:picLocks noChangeArrowheads="1"/>
            </p:cNvPicPr>
            <p:nvPr/>
          </p:nvPicPr>
          <p:blipFill>
            <a:blip r:embed="rId5" cstate="print"/>
            <a:srcRect l="81880" t="24194" b="42097"/>
            <a:stretch>
              <a:fillRect/>
            </a:stretch>
          </p:blipFill>
          <p:spPr bwMode="auto">
            <a:xfrm>
              <a:off x="1981200" y="2590799"/>
              <a:ext cx="640080" cy="914400"/>
            </a:xfrm>
            <a:prstGeom prst="rect">
              <a:avLst/>
            </a:prstGeom>
            <a:noFill/>
            <a:ln w="9525">
              <a:solidFill>
                <a:srgbClr val="002144"/>
              </a:solidFill>
              <a:miter lim="800000"/>
              <a:headEnd/>
              <a:tailEnd/>
            </a:ln>
            <a:effectLst/>
          </p:spPr>
        </p:pic>
        <p:pic>
          <p:nvPicPr>
            <p:cNvPr id="53" name="Picture 52" descr="bizcasualguy.jpg"/>
            <p:cNvPicPr>
              <a:picLocks noChangeAspect="1"/>
            </p:cNvPicPr>
            <p:nvPr/>
          </p:nvPicPr>
          <p:blipFill>
            <a:blip r:embed="rId6" cstate="print">
              <a:clrChange>
                <a:clrFrom>
                  <a:srgbClr val="FFFFFF"/>
                </a:clrFrom>
                <a:clrTo>
                  <a:srgbClr val="FFFFFF">
                    <a:alpha val="0"/>
                  </a:srgbClr>
                </a:clrTo>
              </a:clrChange>
            </a:blip>
            <a:srcRect r="38095"/>
            <a:stretch>
              <a:fillRect/>
            </a:stretch>
          </p:blipFill>
          <p:spPr>
            <a:xfrm>
              <a:off x="4648200" y="1981200"/>
              <a:ext cx="645725" cy="838200"/>
            </a:xfrm>
            <a:prstGeom prst="rect">
              <a:avLst/>
            </a:prstGeom>
            <a:solidFill>
              <a:schemeClr val="bg1"/>
            </a:solidFill>
            <a:ln>
              <a:solidFill>
                <a:srgbClr val="002144"/>
              </a:solidFill>
            </a:ln>
          </p:spPr>
        </p:pic>
        <p:pic>
          <p:nvPicPr>
            <p:cNvPr id="54" name="Picture 53" descr="Diversity250x150.png"/>
            <p:cNvPicPr>
              <a:picLocks noChangeAspect="1"/>
            </p:cNvPicPr>
            <p:nvPr/>
          </p:nvPicPr>
          <p:blipFill>
            <a:blip r:embed="rId7" cstate="print"/>
            <a:srcRect l="30720" r="42240" b="36000"/>
            <a:stretch>
              <a:fillRect/>
            </a:stretch>
          </p:blipFill>
          <p:spPr>
            <a:xfrm>
              <a:off x="4095750" y="1524000"/>
              <a:ext cx="590233" cy="838200"/>
            </a:xfrm>
            <a:prstGeom prst="rect">
              <a:avLst/>
            </a:prstGeom>
            <a:ln>
              <a:solidFill>
                <a:srgbClr val="002144"/>
              </a:solidFill>
            </a:ln>
          </p:spPr>
        </p:pic>
        <p:pic>
          <p:nvPicPr>
            <p:cNvPr id="55" name="Picture 13" descr="C:\Users\cav0710\AppData\Local\Microsoft\Windows\Temporary Internet Files\Content.IE5\K42B20OI\MP900446442[1].jpg"/>
            <p:cNvPicPr>
              <a:picLocks noChangeAspect="1" noChangeArrowheads="1"/>
            </p:cNvPicPr>
            <p:nvPr/>
          </p:nvPicPr>
          <p:blipFill>
            <a:blip r:embed="rId8" cstate="print"/>
            <a:srcRect t="27200" r="43128" b="26400"/>
            <a:stretch>
              <a:fillRect/>
            </a:stretch>
          </p:blipFill>
          <p:spPr bwMode="auto">
            <a:xfrm>
              <a:off x="2327293" y="3428999"/>
              <a:ext cx="838201" cy="1024115"/>
            </a:xfrm>
            <a:prstGeom prst="rect">
              <a:avLst/>
            </a:prstGeom>
            <a:noFill/>
            <a:ln>
              <a:solidFill>
                <a:srgbClr val="002144"/>
              </a:solidFill>
            </a:ln>
          </p:spPr>
        </p:pic>
        <p:pic>
          <p:nvPicPr>
            <p:cNvPr id="56" name="Picture 55" descr="lady.jpg"/>
            <p:cNvPicPr>
              <a:picLocks noChangeAspect="1"/>
            </p:cNvPicPr>
            <p:nvPr/>
          </p:nvPicPr>
          <p:blipFill>
            <a:blip r:embed="rId9" cstate="print"/>
            <a:srcRect l="12368" t="5778" r="27334" b="41274"/>
            <a:stretch>
              <a:fillRect/>
            </a:stretch>
          </p:blipFill>
          <p:spPr>
            <a:xfrm>
              <a:off x="3417162" y="2667000"/>
              <a:ext cx="1164363" cy="1531815"/>
            </a:xfrm>
            <a:prstGeom prst="rect">
              <a:avLst/>
            </a:prstGeom>
            <a:ln>
              <a:solidFill>
                <a:srgbClr val="002144"/>
              </a:solidFill>
            </a:ln>
          </p:spPr>
        </p:pic>
        <p:pic>
          <p:nvPicPr>
            <p:cNvPr id="57" name="Picture 8" descr="C:\Users\cav0710\AppData\Local\Microsoft\Windows\Temporary Internet Files\Content.IE5\DW9QFJ3I\MP900448458[1].jpg"/>
            <p:cNvPicPr>
              <a:picLocks noChangeAspect="1" noChangeArrowheads="1"/>
            </p:cNvPicPr>
            <p:nvPr/>
          </p:nvPicPr>
          <p:blipFill>
            <a:blip r:embed="rId10" cstate="print"/>
            <a:srcRect/>
            <a:stretch>
              <a:fillRect/>
            </a:stretch>
          </p:blipFill>
          <p:spPr bwMode="auto">
            <a:xfrm>
              <a:off x="3600450" y="1219200"/>
              <a:ext cx="590550" cy="840593"/>
            </a:xfrm>
            <a:prstGeom prst="rect">
              <a:avLst/>
            </a:prstGeom>
            <a:noFill/>
            <a:ln w="12700">
              <a:solidFill>
                <a:srgbClr val="002144"/>
              </a:solidFill>
            </a:ln>
            <a:effectLst/>
          </p:spPr>
        </p:pic>
        <p:pic>
          <p:nvPicPr>
            <p:cNvPr id="58" name="Picture 57" descr="businesscasual2.jpg"/>
            <p:cNvPicPr>
              <a:picLocks noChangeAspect="1"/>
            </p:cNvPicPr>
            <p:nvPr/>
          </p:nvPicPr>
          <p:blipFill>
            <a:blip r:embed="rId11" cstate="print"/>
            <a:srcRect l="71881" r="15141" b="70068"/>
            <a:stretch>
              <a:fillRect/>
            </a:stretch>
          </p:blipFill>
          <p:spPr>
            <a:xfrm>
              <a:off x="5103541" y="2590799"/>
              <a:ext cx="533401" cy="902677"/>
            </a:xfrm>
            <a:prstGeom prst="rect">
              <a:avLst/>
            </a:prstGeom>
            <a:ln>
              <a:solidFill>
                <a:srgbClr val="002144"/>
              </a:solidFill>
            </a:ln>
          </p:spPr>
        </p:pic>
        <p:pic>
          <p:nvPicPr>
            <p:cNvPr id="59" name="Picture 58" descr="group_5Large.jpg"/>
            <p:cNvPicPr>
              <a:picLocks noChangeAspect="1"/>
            </p:cNvPicPr>
            <p:nvPr/>
          </p:nvPicPr>
          <p:blipFill>
            <a:blip r:embed="rId12" cstate="print"/>
            <a:srcRect l="44000" t="21760" r="39600" b="32558"/>
            <a:stretch>
              <a:fillRect/>
            </a:stretch>
          </p:blipFill>
          <p:spPr>
            <a:xfrm>
              <a:off x="5014332" y="3301220"/>
              <a:ext cx="457199" cy="848704"/>
            </a:xfrm>
            <a:prstGeom prst="rect">
              <a:avLst/>
            </a:prstGeom>
            <a:ln>
              <a:solidFill>
                <a:srgbClr val="002144"/>
              </a:solidFill>
            </a:ln>
          </p:spPr>
        </p:pic>
        <p:grpSp>
          <p:nvGrpSpPr>
            <p:cNvPr id="3" name="Group 40"/>
            <p:cNvGrpSpPr/>
            <p:nvPr/>
          </p:nvGrpSpPr>
          <p:grpSpPr>
            <a:xfrm>
              <a:off x="4848277" y="3962400"/>
              <a:ext cx="459060" cy="709457"/>
              <a:chOff x="4772077" y="1752600"/>
              <a:chExt cx="459060" cy="709457"/>
            </a:xfrm>
          </p:grpSpPr>
          <p:sp>
            <p:nvSpPr>
              <p:cNvPr id="62" name="Rectangle 61"/>
              <p:cNvSpPr/>
              <p:nvPr/>
            </p:nvSpPr>
            <p:spPr>
              <a:xfrm>
                <a:off x="4772077" y="1752600"/>
                <a:ext cx="457200" cy="6096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63" name="Picture 62" descr="olderwomanb_bizcasual.jpg"/>
              <p:cNvPicPr>
                <a:picLocks noChangeAspect="1"/>
              </p:cNvPicPr>
              <p:nvPr/>
            </p:nvPicPr>
            <p:blipFill>
              <a:blip r:embed="rId13" cstate="print">
                <a:clrChange>
                  <a:clrFrom>
                    <a:srgbClr val="FFFFFF"/>
                  </a:clrFrom>
                  <a:clrTo>
                    <a:srgbClr val="FFFFFF">
                      <a:alpha val="0"/>
                    </a:srgbClr>
                  </a:clrTo>
                </a:clrChange>
              </a:blip>
              <a:srcRect l="15000" r="30000" b="43333"/>
              <a:stretch>
                <a:fillRect/>
              </a:stretch>
            </p:blipFill>
            <p:spPr>
              <a:xfrm>
                <a:off x="4772077" y="1752600"/>
                <a:ext cx="459060" cy="709457"/>
              </a:xfrm>
              <a:prstGeom prst="rect">
                <a:avLst/>
              </a:prstGeom>
              <a:solidFill>
                <a:schemeClr val="bg1">
                  <a:alpha val="10196"/>
                </a:schemeClr>
              </a:solidFill>
              <a:ln>
                <a:solidFill>
                  <a:srgbClr val="002144"/>
                </a:solidFill>
              </a:ln>
            </p:spPr>
          </p:pic>
        </p:grpSp>
        <p:pic>
          <p:nvPicPr>
            <p:cNvPr id="61" name="Picture 60" descr="group_casual.jpg"/>
            <p:cNvPicPr>
              <a:picLocks noChangeAspect="1"/>
            </p:cNvPicPr>
            <p:nvPr/>
          </p:nvPicPr>
          <p:blipFill>
            <a:blip r:embed="rId14" cstate="print"/>
            <a:srcRect l="45388" t="3333" r="45184" b="83936"/>
            <a:stretch>
              <a:fillRect/>
            </a:stretch>
          </p:blipFill>
          <p:spPr>
            <a:xfrm>
              <a:off x="3124201" y="3957719"/>
              <a:ext cx="819614" cy="1061500"/>
            </a:xfrm>
            <a:prstGeom prst="rect">
              <a:avLst/>
            </a:prstGeom>
            <a:ln>
              <a:solidFill>
                <a:srgbClr val="002144"/>
              </a:solidFill>
            </a:ln>
          </p:spPr>
        </p:pic>
      </p:grpSp>
      <p:sp>
        <p:nvSpPr>
          <p:cNvPr id="30" name="Title 1"/>
          <p:cNvSpPr>
            <a:spLocks noGrp="1"/>
          </p:cNvSpPr>
          <p:nvPr>
            <p:ph type="ctrTitle"/>
          </p:nvPr>
        </p:nvSpPr>
        <p:spPr>
          <a:xfrm>
            <a:off x="4724400" y="2819400"/>
            <a:ext cx="4419600" cy="1676400"/>
          </a:xfrm>
        </p:spPr>
        <p:txBody>
          <a:bodyPr>
            <a:normAutofit/>
            <a:scene3d>
              <a:camera prst="perspectiveAbove"/>
              <a:lightRig rig="threePt" dir="t"/>
            </a:scene3d>
          </a:bodyPr>
          <a:lstStyle>
            <a:lvl1pPr>
              <a:defRPr sz="3200" b="1" cap="none" spc="0">
                <a:ln w="17780" cmpd="sng">
                  <a:noFill/>
                  <a:prstDash val="solid"/>
                  <a:miter lim="800000"/>
                </a:ln>
                <a:solidFill>
                  <a:srgbClr val="0038A8"/>
                </a:solidFill>
                <a:effectLst>
                  <a:reflection blurRad="6350" stA="55000" endA="300" endPos="45500" dir="5400000" sy="-100000" algn="bl" rotWithShape="0"/>
                </a:effectLst>
                <a:latin typeface="Arial" pitchFamily="34" charset="0"/>
                <a:cs typeface="Arial" pitchFamily="34" charset="0"/>
              </a:defRPr>
            </a:lvl1pPr>
          </a:lstStyle>
          <a:p>
            <a:r>
              <a:rPr lang="en-US" smtClean="0"/>
              <a:t>Click to edit Master title style</a:t>
            </a:r>
            <a:endParaRPr lang="en-US" dirty="0"/>
          </a:p>
        </p:txBody>
      </p:sp>
      <p:sp>
        <p:nvSpPr>
          <p:cNvPr id="31" name="Subtitle 2"/>
          <p:cNvSpPr>
            <a:spLocks noGrp="1"/>
          </p:cNvSpPr>
          <p:nvPr>
            <p:ph type="subTitle" idx="1"/>
          </p:nvPr>
        </p:nvSpPr>
        <p:spPr>
          <a:xfrm>
            <a:off x="4191000" y="4558352"/>
            <a:ext cx="4953000" cy="1764792"/>
          </a:xfrm>
        </p:spPr>
        <p:txBody>
          <a:bodyPr anchor="ctr">
            <a:normAutofit/>
          </a:bodyPr>
          <a:lstStyle>
            <a:lvl1pPr marL="0" indent="0" algn="ctr">
              <a:buNone/>
              <a:defRPr sz="2600" b="1" i="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4" name="Group 33"/>
          <p:cNvGrpSpPr/>
          <p:nvPr userDrawn="1"/>
        </p:nvGrpSpPr>
        <p:grpSpPr>
          <a:xfrm>
            <a:off x="76200" y="6257924"/>
            <a:ext cx="2962275" cy="586518"/>
            <a:chOff x="76200" y="6257924"/>
            <a:chExt cx="2962275" cy="586518"/>
          </a:xfrm>
        </p:grpSpPr>
        <p:sp>
          <p:nvSpPr>
            <p:cNvPr id="29" name="Rectangle 28"/>
            <p:cNvSpPr/>
            <p:nvPr/>
          </p:nvSpPr>
          <p:spPr>
            <a:xfrm>
              <a:off x="447675" y="6290444"/>
              <a:ext cx="2590800" cy="553998"/>
            </a:xfrm>
            <a:prstGeom prst="rect">
              <a:avLst/>
            </a:prstGeom>
          </p:spPr>
          <p:txBody>
            <a:bodyPr wrap="square">
              <a:spAutoFit/>
            </a:bodyPr>
            <a:lstStyle/>
            <a:p>
              <a:endParaRPr lang="en-US" sz="1000" b="1" dirty="0" smtClean="0">
                <a:solidFill>
                  <a:srgbClr val="393939">
                    <a:lumMod val="20000"/>
                    <a:lumOff val="80000"/>
                  </a:srgbClr>
                </a:solidFill>
              </a:endParaRPr>
            </a:p>
            <a:p>
              <a:r>
                <a:rPr lang="en-US" sz="1000" b="1" dirty="0" smtClean="0">
                  <a:solidFill>
                    <a:srgbClr val="393939">
                      <a:lumMod val="20000"/>
                      <a:lumOff val="80000"/>
                    </a:srgbClr>
                  </a:solidFill>
                </a:rPr>
                <a:t>DRIVE DEVELOPMENT</a:t>
              </a:r>
            </a:p>
            <a:p>
              <a:r>
                <a:rPr lang="en-US" sz="1000" b="1" i="1" dirty="0" smtClean="0">
                  <a:solidFill>
                    <a:srgbClr val="393939">
                      <a:lumMod val="20000"/>
                      <a:lumOff val="80000"/>
                    </a:srgbClr>
                  </a:solidFill>
                </a:rPr>
                <a:t>LEARNing to create capability</a:t>
              </a:r>
              <a:endParaRPr lang="en-US" sz="1000" dirty="0">
                <a:solidFill>
                  <a:srgbClr val="393939">
                    <a:lumMod val="20000"/>
                    <a:lumOff val="80000"/>
                  </a:srgbClr>
                </a:solidFill>
              </a:endParaRPr>
            </a:p>
          </p:txBody>
        </p:sp>
        <p:pic>
          <p:nvPicPr>
            <p:cNvPr id="32" name="Picture 2"/>
            <p:cNvPicPr>
              <a:picLocks noChangeAspect="1" noChangeArrowheads="1"/>
            </p:cNvPicPr>
            <p:nvPr/>
          </p:nvPicPr>
          <p:blipFill>
            <a:blip r:embed="rId15" cstate="print"/>
            <a:srcRect/>
            <a:stretch>
              <a:fillRect/>
            </a:stretch>
          </p:blipFill>
          <p:spPr bwMode="auto">
            <a:xfrm>
              <a:off x="76200" y="6257924"/>
              <a:ext cx="405765" cy="502920"/>
            </a:xfrm>
            <a:prstGeom prst="rect">
              <a:avLst/>
            </a:prstGeom>
            <a:solidFill>
              <a:schemeClr val="bg1"/>
            </a:solidFill>
            <a:ln w="9525">
              <a:noFill/>
              <a:miter lim="800000"/>
              <a:headEnd/>
              <a:tailEnd/>
            </a:ln>
            <a:effectLst/>
          </p:spPr>
        </p:pic>
        <p:sp>
          <p:nvSpPr>
            <p:cNvPr id="33" name="Rectangle 10"/>
            <p:cNvSpPr>
              <a:spLocks noChangeArrowheads="1"/>
            </p:cNvSpPr>
            <p:nvPr/>
          </p:nvSpPr>
          <p:spPr bwMode="auto">
            <a:xfrm>
              <a:off x="533400" y="6302096"/>
              <a:ext cx="2055050"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dirty="0" smtClean="0">
                  <a:solidFill>
                    <a:srgbClr val="393939">
                      <a:lumMod val="20000"/>
                      <a:lumOff val="80000"/>
                    </a:srgbClr>
                  </a:solidFill>
                  <a:cs typeface="Arial" pitchFamily="34" charset="0"/>
                </a:rPr>
                <a:t>Front Line Leaders Initiative</a:t>
              </a:r>
              <a:endParaRPr lang="en-US" dirty="0" smtClean="0">
                <a:solidFill>
                  <a:srgbClr val="393939">
                    <a:lumMod val="20000"/>
                    <a:lumOff val="80000"/>
                  </a:srgbClr>
                </a:solidFill>
                <a:cs typeface="Arial" pitchFamily="34" charset="0"/>
              </a:endParaRPr>
            </a:p>
          </p:txBody>
        </p:sp>
      </p:gr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L 101 Objectives">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8" name="Text Placeholder 7"/>
          <p:cNvSpPr>
            <a:spLocks noGrp="1"/>
          </p:cNvSpPr>
          <p:nvPr>
            <p:ph type="body" sz="quarter" idx="11"/>
          </p:nvPr>
        </p:nvSpPr>
        <p:spPr>
          <a:xfrm>
            <a:off x="228600" y="1325880"/>
            <a:ext cx="8534400" cy="692497"/>
          </a:xfrm>
        </p:spPr>
        <p:txBody>
          <a:bodyPr lIns="91440" tIns="45720" rIns="91440" bIns="45720"/>
          <a:lstStyle>
            <a:lvl1pPr marL="341313" indent="-341313">
              <a:spcBef>
                <a:spcPts val="0"/>
              </a:spcBef>
              <a:spcAft>
                <a:spcPts val="600"/>
              </a:spcAft>
              <a:buClrTx/>
              <a:buFont typeface="+mj-lt"/>
              <a:buAutoNum type="arabicParenR"/>
              <a:defRPr sz="1800"/>
            </a:lvl1pPr>
            <a:lvl2pPr marL="682625" indent="-219075">
              <a:spcBef>
                <a:spcPts val="0"/>
              </a:spcBef>
              <a:spcAft>
                <a:spcPts val="600"/>
              </a:spcAft>
              <a:buFont typeface="Wingdings" pitchFamily="2" charset="2"/>
              <a:buChar char="§"/>
              <a:defRPr sz="1600"/>
            </a:lvl2pPr>
          </a:lstStyle>
          <a:p>
            <a:pPr lvl="0"/>
            <a:r>
              <a:rPr lang="en-US" dirty="0" smtClean="0"/>
              <a:t>Click to edit Master text styles</a:t>
            </a:r>
          </a:p>
          <a:p>
            <a:pPr lvl="1"/>
            <a:r>
              <a:rPr lang="en-US" dirty="0" smtClean="0"/>
              <a:t>Second level</a:t>
            </a:r>
          </a:p>
        </p:txBody>
      </p:sp>
      <p:grpSp>
        <p:nvGrpSpPr>
          <p:cNvPr id="2" name="Group 20"/>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3" name="Rectangle 12"/>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4"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L 101 with gray Footnot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cxnSp>
        <p:nvCxnSpPr>
          <p:cNvPr id="8" name="Straight Connector 7"/>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9" name="Text Placeholder 8"/>
          <p:cNvSpPr>
            <a:spLocks noGrp="1"/>
          </p:cNvSpPr>
          <p:nvPr>
            <p:ph type="body" sz="quarter" idx="11" hasCustomPrompt="1"/>
          </p:nvPr>
        </p:nvSpPr>
        <p:spPr>
          <a:xfrm>
            <a:off x="228600" y="1417320"/>
            <a:ext cx="8077200" cy="723275"/>
          </a:xfrm>
        </p:spPr>
        <p:txBody>
          <a:bodyPr lIns="91440" tIns="45720" rIns="91440" bIns="45720"/>
          <a:lstStyle>
            <a:lvl1pPr>
              <a:spcBef>
                <a:spcPts val="0"/>
              </a:spcBef>
              <a:spcAft>
                <a:spcPts val="600"/>
              </a:spcAft>
              <a:buFontTx/>
              <a:buNone/>
              <a:defRPr sz="1800" baseline="0"/>
            </a:lvl1pPr>
            <a:lvl2pPr marL="682625" indent="-219075">
              <a:spcBef>
                <a:spcPts val="0"/>
              </a:spcBef>
              <a:spcAft>
                <a:spcPts val="600"/>
              </a:spcAft>
              <a:buFont typeface="Wingdings" pitchFamily="2" charset="2"/>
              <a:buChar char="§"/>
              <a:defRPr sz="1800"/>
            </a:lvl2pPr>
          </a:lstStyle>
          <a:p>
            <a:pPr lvl="0"/>
            <a:r>
              <a:rPr lang="en-US" dirty="0" smtClean="0"/>
              <a:t>Discussion Points:</a:t>
            </a:r>
          </a:p>
          <a:p>
            <a:pPr lvl="1"/>
            <a:r>
              <a:rPr lang="en-US" dirty="0" smtClean="0"/>
              <a:t>Second level</a:t>
            </a:r>
          </a:p>
        </p:txBody>
      </p:sp>
      <p:grpSp>
        <p:nvGrpSpPr>
          <p:cNvPr id="2" name="Group 12"/>
          <p:cNvGrpSpPr/>
          <p:nvPr userDrawn="1"/>
        </p:nvGrpSpPr>
        <p:grpSpPr>
          <a:xfrm>
            <a:off x="8534399" y="747284"/>
            <a:ext cx="466725" cy="338566"/>
            <a:chOff x="8534399" y="747284"/>
            <a:chExt cx="466725" cy="338566"/>
          </a:xfrm>
        </p:grpSpPr>
        <p:pic>
          <p:nvPicPr>
            <p:cNvPr id="14"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5" name="Rectangle 14"/>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0"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1"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L 101 with gray_Sec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10" name="Text Placeholder 9"/>
          <p:cNvSpPr>
            <a:spLocks noGrp="1"/>
          </p:cNvSpPr>
          <p:nvPr>
            <p:ph type="body" sz="quarter" idx="11"/>
          </p:nvPr>
        </p:nvSpPr>
        <p:spPr>
          <a:xfrm>
            <a:off x="0" y="3172968"/>
            <a:ext cx="9144000" cy="615553"/>
          </a:xfrm>
        </p:spPr>
        <p:txBody>
          <a:bodyPr/>
          <a:lstStyle>
            <a:lvl1pPr algn="ctr">
              <a:buFontTx/>
              <a:buNone/>
              <a:defRPr sz="4000">
                <a:solidFill>
                  <a:srgbClr val="0091B5"/>
                </a:solidFill>
                <a:effectLst>
                  <a:outerShdw blurRad="38100" dist="38100" dir="2700000" algn="tl">
                    <a:srgbClr val="000000">
                      <a:alpha val="43137"/>
                    </a:srgbClr>
                  </a:outerShdw>
                </a:effectLst>
              </a:defRPr>
            </a:lvl1pPr>
            <a:lvl2pPr marL="2743200" indent="-452438" algn="l">
              <a:defRPr sz="3200">
                <a:effectLst>
                  <a:outerShdw blurRad="38100" dist="38100" dir="2700000" algn="tl">
                    <a:srgbClr val="000000">
                      <a:alpha val="43137"/>
                    </a:srgbClr>
                  </a:outerShdw>
                </a:effectLst>
              </a:defRPr>
            </a:lvl2pPr>
          </a:lstStyle>
          <a:p>
            <a:pPr lvl="0"/>
            <a:r>
              <a:rPr lang="en-US" dirty="0" smtClean="0"/>
              <a:t>Click to edit Master text styles</a:t>
            </a:r>
          </a:p>
        </p:txBody>
      </p:sp>
      <p:sp>
        <p:nvSpPr>
          <p:cNvPr id="12" name="Text Placeholder 11"/>
          <p:cNvSpPr>
            <a:spLocks noGrp="1"/>
          </p:cNvSpPr>
          <p:nvPr>
            <p:ph type="body" sz="quarter" idx="12"/>
          </p:nvPr>
        </p:nvSpPr>
        <p:spPr>
          <a:xfrm>
            <a:off x="0" y="3813048"/>
            <a:ext cx="9144000" cy="430887"/>
          </a:xfrm>
        </p:spPr>
        <p:txBody>
          <a:bodyPr/>
          <a:lstStyle>
            <a:lvl1pPr marL="2743200" indent="-452438">
              <a:buFont typeface="Symbol" pitchFamily="18" charset="2"/>
              <a:buChar char="-"/>
              <a:defRPr sz="2800" b="0">
                <a:effectLst>
                  <a:outerShdw blurRad="38100" dist="38100" dir="2700000" algn="tl">
                    <a:srgbClr val="000000">
                      <a:alpha val="43137"/>
                    </a:srgbClr>
                  </a:outerShdw>
                </a:effectLst>
              </a:defRPr>
            </a:lvl1pPr>
            <a:lvl2pPr>
              <a:buNone/>
              <a:defRPr/>
            </a:lvl2pPr>
          </a:lstStyle>
          <a:p>
            <a:pPr lvl="0"/>
            <a:r>
              <a:rPr lang="en-US" dirty="0" smtClean="0"/>
              <a:t>Click to edit Master text styles</a:t>
            </a: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3"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4"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TL 101 with gray_Discuss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9" name="Text Placeholder 8"/>
          <p:cNvSpPr>
            <a:spLocks noGrp="1"/>
          </p:cNvSpPr>
          <p:nvPr>
            <p:ph type="body" sz="quarter" idx="11" hasCustomPrompt="1"/>
          </p:nvPr>
        </p:nvSpPr>
        <p:spPr>
          <a:xfrm>
            <a:off x="228600" y="1335024"/>
            <a:ext cx="8077200" cy="723275"/>
          </a:xfrm>
        </p:spPr>
        <p:txBody>
          <a:bodyPr lIns="91440" tIns="45720" rIns="91440" bIns="45720"/>
          <a:lstStyle>
            <a:lvl1pPr>
              <a:spcBef>
                <a:spcPts val="0"/>
              </a:spcBef>
              <a:spcAft>
                <a:spcPts val="600"/>
              </a:spcAft>
              <a:buFontTx/>
              <a:buNone/>
              <a:defRPr sz="1800"/>
            </a:lvl1pPr>
            <a:lvl3pPr marL="688975" indent="-227013">
              <a:spcBef>
                <a:spcPts val="0"/>
              </a:spcBef>
              <a:spcAft>
                <a:spcPts val="600"/>
              </a:spcAft>
              <a:defRPr/>
            </a:lvl3pPr>
          </a:lstStyle>
          <a:p>
            <a:pPr lvl="0"/>
            <a:r>
              <a:rPr lang="en-US" dirty="0" smtClean="0"/>
              <a:t>Click to edit Master Discussion styles</a:t>
            </a:r>
          </a:p>
          <a:p>
            <a:pPr lvl="2"/>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TL 101 with gray_Exercis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9" name="Text Placeholder 8"/>
          <p:cNvSpPr>
            <a:spLocks noGrp="1"/>
          </p:cNvSpPr>
          <p:nvPr>
            <p:ph type="body" sz="quarter" idx="11" hasCustomPrompt="1"/>
          </p:nvPr>
        </p:nvSpPr>
        <p:spPr>
          <a:xfrm>
            <a:off x="228600" y="1335024"/>
            <a:ext cx="8382000" cy="1077218"/>
          </a:xfrm>
        </p:spPr>
        <p:txBody>
          <a:bodyPr lIns="91440" tIns="45720" rIns="91440" bIns="45720"/>
          <a:lstStyle>
            <a:lvl1pPr>
              <a:spcBef>
                <a:spcPts val="0"/>
              </a:spcBef>
              <a:spcAft>
                <a:spcPts val="600"/>
              </a:spcAft>
              <a:buFontTx/>
              <a:buNone/>
              <a:defRPr sz="1800"/>
            </a:lvl1pPr>
            <a:lvl2pPr marL="688975" indent="-227013">
              <a:spcBef>
                <a:spcPts val="0"/>
              </a:spcBef>
              <a:spcAft>
                <a:spcPts val="600"/>
              </a:spcAft>
              <a:buFont typeface="Wingdings" pitchFamily="2" charset="2"/>
              <a:buChar char="§"/>
              <a:defRPr sz="1800"/>
            </a:lvl2pPr>
            <a:lvl3pPr marL="914400" indent="-225425">
              <a:spcBef>
                <a:spcPts val="0"/>
              </a:spcBef>
              <a:spcAft>
                <a:spcPts val="600"/>
              </a:spcAft>
              <a:buFont typeface="Symbol" pitchFamily="18" charset="2"/>
              <a:buChar char="-"/>
              <a:defRPr/>
            </a:lvl3pPr>
          </a:lstStyle>
          <a:p>
            <a:pPr lvl="0"/>
            <a:r>
              <a:rPr lang="en-US" dirty="0" smtClean="0"/>
              <a:t>Click to edit Master Exercise</a:t>
            </a:r>
          </a:p>
          <a:p>
            <a:pPr lvl="1"/>
            <a:r>
              <a:rPr lang="en-US" dirty="0" smtClean="0"/>
              <a:t>Second level</a:t>
            </a:r>
          </a:p>
          <a:p>
            <a:pPr lvl="2"/>
            <a:r>
              <a:rPr lang="en-US" dirty="0" smtClean="0"/>
              <a:t>Third level</a:t>
            </a:r>
            <a:endParaRPr lang="en-US" dirty="0"/>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9" name="Text Placeholder 8"/>
          <p:cNvSpPr>
            <a:spLocks noGrp="1"/>
          </p:cNvSpPr>
          <p:nvPr>
            <p:ph type="body" sz="quarter" idx="11" hasCustomPrompt="1"/>
          </p:nvPr>
        </p:nvSpPr>
        <p:spPr>
          <a:xfrm>
            <a:off x="228600" y="1417320"/>
            <a:ext cx="8458200" cy="1554272"/>
          </a:xfrm>
        </p:spPr>
        <p:txBody>
          <a:bodyPr lIns="91440" tIns="45720" rIns="91440" bIns="45720"/>
          <a:lstStyle>
            <a:lvl1pPr>
              <a:spcBef>
                <a:spcPts val="0"/>
              </a:spcBef>
              <a:spcAft>
                <a:spcPts val="600"/>
              </a:spcAft>
              <a:buFontTx/>
              <a:buNone/>
              <a:defRPr sz="2000"/>
            </a:lvl1pPr>
            <a:lvl2pPr marL="1027113" indent="-452438">
              <a:spcBef>
                <a:spcPts val="0"/>
              </a:spcBef>
              <a:spcAft>
                <a:spcPts val="600"/>
              </a:spcAft>
              <a:buClrTx/>
              <a:buFont typeface="+mj-lt"/>
              <a:buAutoNum type="arabicParenR"/>
              <a:defRPr sz="2000"/>
            </a:lvl2pPr>
            <a:lvl3pPr marL="914400" indent="-225425">
              <a:buFont typeface="Symbol" pitchFamily="18" charset="2"/>
              <a:buChar char="-"/>
              <a:defRPr sz="1600"/>
            </a:lvl3pPr>
          </a:lstStyle>
          <a:p>
            <a:pPr lvl="0"/>
            <a:r>
              <a:rPr lang="en-US" dirty="0" smtClean="0"/>
              <a:t>Click to edit Master Question styles</a:t>
            </a:r>
          </a:p>
          <a:p>
            <a:pPr lvl="0"/>
            <a:endParaRPr lang="en-US" dirty="0" smtClean="0"/>
          </a:p>
          <a:p>
            <a:pPr lvl="0"/>
            <a:endParaRPr lang="en-US" dirty="0" smtClean="0"/>
          </a:p>
          <a:p>
            <a:pPr lvl="1"/>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L 101 with gray_Sec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10" name="Text Placeholder 9"/>
          <p:cNvSpPr>
            <a:spLocks noGrp="1"/>
          </p:cNvSpPr>
          <p:nvPr>
            <p:ph type="body" sz="quarter" idx="11"/>
          </p:nvPr>
        </p:nvSpPr>
        <p:spPr>
          <a:xfrm>
            <a:off x="0" y="3172968"/>
            <a:ext cx="9144000" cy="615553"/>
          </a:xfrm>
        </p:spPr>
        <p:txBody>
          <a:bodyPr/>
          <a:lstStyle>
            <a:lvl1pPr algn="ctr">
              <a:buFontTx/>
              <a:buNone/>
              <a:defRPr sz="4000">
                <a:solidFill>
                  <a:srgbClr val="0091B5"/>
                </a:solidFill>
                <a:effectLst>
                  <a:outerShdw blurRad="38100" dist="38100" dir="2700000" algn="tl">
                    <a:srgbClr val="000000">
                      <a:alpha val="43137"/>
                    </a:srgbClr>
                  </a:outerShdw>
                </a:effectLst>
              </a:defRPr>
            </a:lvl1pPr>
            <a:lvl2pPr marL="2743200" indent="-452438" algn="l">
              <a:defRPr sz="3200">
                <a:effectLst>
                  <a:outerShdw blurRad="38100" dist="38100" dir="2700000" algn="tl">
                    <a:srgbClr val="000000">
                      <a:alpha val="43137"/>
                    </a:srgbClr>
                  </a:outerShdw>
                </a:effectLst>
              </a:defRPr>
            </a:lvl2pPr>
          </a:lstStyle>
          <a:p>
            <a:pPr lvl="0"/>
            <a:r>
              <a:rPr lang="en-US" dirty="0" smtClean="0"/>
              <a:t>Click to edit Master text styles</a:t>
            </a:r>
          </a:p>
        </p:txBody>
      </p:sp>
      <p:sp>
        <p:nvSpPr>
          <p:cNvPr id="12" name="Text Placeholder 11"/>
          <p:cNvSpPr>
            <a:spLocks noGrp="1"/>
          </p:cNvSpPr>
          <p:nvPr>
            <p:ph type="body" sz="quarter" idx="12"/>
          </p:nvPr>
        </p:nvSpPr>
        <p:spPr>
          <a:xfrm>
            <a:off x="0" y="3813048"/>
            <a:ext cx="9144000" cy="430887"/>
          </a:xfrm>
        </p:spPr>
        <p:txBody>
          <a:bodyPr/>
          <a:lstStyle>
            <a:lvl1pPr marL="2743200" indent="-452438">
              <a:buFont typeface="Symbol" pitchFamily="18" charset="2"/>
              <a:buChar char="-"/>
              <a:defRPr sz="2800" b="0">
                <a:effectLst>
                  <a:outerShdw blurRad="38100" dist="38100" dir="2700000" algn="tl">
                    <a:srgbClr val="000000">
                      <a:alpha val="43137"/>
                    </a:srgbClr>
                  </a:outerShdw>
                </a:effectLst>
              </a:defRPr>
            </a:lvl1pPr>
            <a:lvl2pPr>
              <a:buNone/>
              <a:defRPr/>
            </a:lvl2pPr>
          </a:lstStyle>
          <a:p>
            <a:pPr lvl="0"/>
            <a:r>
              <a:rPr lang="en-US" dirty="0" smtClean="0"/>
              <a:t>Click to edit Master text styles</a:t>
            </a: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5"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6"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TL 101 no line knowledg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a:solidFill>
                  <a:srgbClr val="0091B5"/>
                </a:solidFill>
                <a:effectLst>
                  <a:outerShdw blurRad="38100" dist="38100" dir="2700000" algn="tl">
                    <a:srgbClr val="000000">
                      <a:alpha val="43137"/>
                    </a:srgbClr>
                  </a:outerShdw>
                </a:effectLst>
              </a:defRPr>
            </a:lvl1pPr>
          </a:lstStyle>
          <a:p>
            <a:pPr lvl="0"/>
            <a:r>
              <a:rPr lang="en-US" dirty="0" smtClean="0"/>
              <a:t>Knowledge Check</a:t>
            </a:r>
            <a:endParaRPr lang="en-US" dirty="0"/>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TL 101 line knowledg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a:solidFill>
                  <a:srgbClr val="0091B5"/>
                </a:solidFill>
                <a:effectLst>
                  <a:outerShdw blurRad="38100" dist="38100" dir="2700000" algn="tl">
                    <a:srgbClr val="000000">
                      <a:alpha val="43137"/>
                    </a:srgbClr>
                  </a:outerShdw>
                </a:effectLst>
              </a:defRPr>
            </a:lvl1pPr>
          </a:lstStyle>
          <a:p>
            <a:pPr lvl="0"/>
            <a:r>
              <a:rPr lang="en-US" dirty="0" smtClean="0"/>
              <a:t>Knowledge Check</a:t>
            </a:r>
            <a:endParaRPr lang="en-US" dirty="0"/>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cxnSp>
        <p:nvCxnSpPr>
          <p:cNvPr id="9" name="Straight Connector 8"/>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1"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2"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TL 101 with gray ">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1"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2"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5"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grpSp>
        <p:nvGrpSpPr>
          <p:cNvPr id="4" name="Group 6"/>
          <p:cNvGrpSpPr/>
          <p:nvPr userDrawn="1"/>
        </p:nvGrpSpPr>
        <p:grpSpPr>
          <a:xfrm>
            <a:off x="8534399" y="747284"/>
            <a:ext cx="466725" cy="338566"/>
            <a:chOff x="8534399" y="747284"/>
            <a:chExt cx="466725" cy="338566"/>
          </a:xfrm>
        </p:grpSpPr>
        <p:pic>
          <p:nvPicPr>
            <p:cNvPr id="8"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9" name="Rectangle 8"/>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grpSp>
        <p:nvGrpSpPr>
          <p:cNvPr id="4" name="Group 5"/>
          <p:cNvGrpSpPr/>
          <p:nvPr userDrawn="1"/>
        </p:nvGrpSpPr>
        <p:grpSpPr>
          <a:xfrm>
            <a:off x="8534399" y="747284"/>
            <a:ext cx="466725" cy="338566"/>
            <a:chOff x="8534399" y="747284"/>
            <a:chExt cx="466725" cy="338566"/>
          </a:xfrm>
        </p:grpSpPr>
        <p:pic>
          <p:nvPicPr>
            <p:cNvPr id="8"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9" name="Rectangle 8"/>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Tree>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L 101 with gray ">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solidFill>
                  <a:srgbClr val="000000"/>
                </a:solidFill>
              </a:endParaRPr>
            </a:p>
          </p:txBody>
        </p:sp>
      </p:grpSp>
      <p:sp>
        <p:nvSpPr>
          <p:cNvPr id="11"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2"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algn="r" eaLnBrk="0" hangingPunct="0">
              <a:spcBef>
                <a:spcPct val="25000"/>
              </a:spcBef>
              <a:buClr>
                <a:srgbClr val="0038A8"/>
              </a:buClr>
              <a:defRPr sz="700">
                <a:solidFill>
                  <a:srgbClr val="000000"/>
                </a:solidFill>
                <a:latin typeface="+mn-lt"/>
              </a:defRPr>
            </a:lvl1pPr>
          </a:lstStyle>
          <a:p>
            <a:pPr fontAlgn="base">
              <a:spcAft>
                <a:spcPct val="0"/>
              </a:spcAft>
              <a:defRPr/>
            </a:pPr>
            <a:fld id="{BC27F04F-168F-4AF9-B3E2-633E1C852B3B}" type="slidenum">
              <a:rPr lang="en-US"/>
              <a:pPr fontAlgn="base">
                <a:spcAft>
                  <a:spcPct val="0"/>
                </a:spcAft>
                <a:defRPr/>
              </a:pPr>
              <a:t>‹#›</a:t>
            </a:fld>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L 101 with gray_Discuss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9" name="Text Placeholder 8"/>
          <p:cNvSpPr>
            <a:spLocks noGrp="1"/>
          </p:cNvSpPr>
          <p:nvPr>
            <p:ph type="body" sz="quarter" idx="11" hasCustomPrompt="1"/>
          </p:nvPr>
        </p:nvSpPr>
        <p:spPr>
          <a:xfrm>
            <a:off x="228600" y="1335024"/>
            <a:ext cx="8077200" cy="701731"/>
          </a:xfrm>
        </p:spPr>
        <p:txBody>
          <a:bodyPr lIns="91440" tIns="45720" rIns="91440" bIns="45720"/>
          <a:lstStyle>
            <a:lvl1pPr>
              <a:buFont typeface="Wingdings" pitchFamily="2" charset="2"/>
              <a:buChar char="§"/>
              <a:defRPr sz="1800"/>
            </a:lvl1pPr>
            <a:lvl3pPr marL="688975" indent="-227013">
              <a:buFont typeface="Symbol" pitchFamily="18" charset="2"/>
              <a:buChar char="-"/>
              <a:defRPr/>
            </a:lvl3pPr>
          </a:lstStyle>
          <a:p>
            <a:pPr lvl="0"/>
            <a:r>
              <a:rPr lang="en-US" dirty="0" smtClean="0"/>
              <a:t>Click to edit Master Discussion styles</a:t>
            </a:r>
          </a:p>
          <a:p>
            <a:pPr lvl="2"/>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4"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5"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algn="r" eaLnBrk="0" hangingPunct="0">
              <a:spcBef>
                <a:spcPct val="25000"/>
              </a:spcBef>
              <a:buClr>
                <a:srgbClr val="0038A8"/>
              </a:buClr>
              <a:defRPr sz="700">
                <a:solidFill>
                  <a:srgbClr val="000000"/>
                </a:solidFill>
                <a:latin typeface="+mn-lt"/>
              </a:defRPr>
            </a:lvl1pPr>
          </a:lstStyle>
          <a:p>
            <a:pPr fontAlgn="base">
              <a:spcAft>
                <a:spcPct val="0"/>
              </a:spcAft>
              <a:defRPr/>
            </a:pPr>
            <a:fld id="{BC27F04F-168F-4AF9-B3E2-633E1C852B3B}" type="slidenum">
              <a:rPr lang="en-US"/>
              <a:pPr fontAlgn="base">
                <a:spcAft>
                  <a:spcPct val="0"/>
                </a:spcAft>
                <a:defRPr/>
              </a:pPr>
              <a:t>‹#›</a:t>
            </a:fld>
            <a:endParaRPr lang="en-US" dirty="0"/>
          </a:p>
        </p:txBody>
      </p:sp>
    </p:spTree>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6"/>
          <p:cNvSpPr>
            <a:spLocks noGrp="1" noChangeArrowheads="1"/>
          </p:cNvSpPr>
          <p:nvPr>
            <p:ph type="sldNum" sz="quarter" idx="10"/>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algn="r" eaLnBrk="0" hangingPunct="0">
              <a:spcBef>
                <a:spcPct val="25000"/>
              </a:spcBef>
              <a:buClr>
                <a:srgbClr val="0038A8"/>
              </a:buClr>
              <a:defRPr sz="700">
                <a:solidFill>
                  <a:srgbClr val="000000"/>
                </a:solidFill>
                <a:latin typeface="+mn-lt"/>
              </a:defRPr>
            </a:lvl1pPr>
          </a:lstStyle>
          <a:p>
            <a:pPr fontAlgn="base">
              <a:spcAft>
                <a:spcPct val="0"/>
              </a:spcAft>
              <a:defRPr/>
            </a:pPr>
            <a:fld id="{BC27F04F-168F-4AF9-B3E2-633E1C852B3B}" type="slidenum">
              <a:rPr lang="en-US"/>
              <a:pPr fontAlgn="base">
                <a:spcAft>
                  <a:spcPct val="0"/>
                </a:spcAft>
                <a:defRPr/>
              </a:pPr>
              <a:t>‹#›</a:t>
            </a:fld>
            <a:endParaRPr lang="en-US" dirty="0"/>
          </a:p>
        </p:txBody>
      </p:sp>
    </p:spTree>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algn="r" eaLnBrk="0" hangingPunct="0">
              <a:spcBef>
                <a:spcPct val="25000"/>
              </a:spcBef>
              <a:buClr>
                <a:srgbClr val="0038A8"/>
              </a:buClr>
              <a:defRPr sz="700">
                <a:solidFill>
                  <a:srgbClr val="000000"/>
                </a:solidFill>
                <a:latin typeface="+mn-lt"/>
              </a:defRPr>
            </a:lvl1pPr>
          </a:lstStyle>
          <a:p>
            <a:pPr fontAlgn="base">
              <a:spcAft>
                <a:spcPct val="0"/>
              </a:spcAft>
              <a:defRPr/>
            </a:pPr>
            <a:fld id="{BC27F04F-168F-4AF9-B3E2-633E1C852B3B}" type="slidenum">
              <a:rPr lang="en-US"/>
              <a:pPr fontAlgn="base">
                <a:spcAft>
                  <a:spcPct val="0"/>
                </a:spcAft>
                <a:defRPr/>
              </a:pPr>
              <a:t>‹#›</a:t>
            </a:fld>
            <a:endParaRPr lang="en-US" dirty="0"/>
          </a:p>
        </p:txBody>
      </p:sp>
    </p:spTree>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algn="r" eaLnBrk="0" hangingPunct="0">
              <a:spcBef>
                <a:spcPct val="25000"/>
              </a:spcBef>
              <a:buClr>
                <a:srgbClr val="0038A8"/>
              </a:buClr>
              <a:defRPr sz="700">
                <a:solidFill>
                  <a:srgbClr val="000000"/>
                </a:solidFill>
                <a:latin typeface="+mn-lt"/>
              </a:defRPr>
            </a:lvl1pPr>
          </a:lstStyle>
          <a:p>
            <a:pPr fontAlgn="base">
              <a:spcAft>
                <a:spcPct val="0"/>
              </a:spcAft>
              <a:defRPr/>
            </a:pPr>
            <a:fld id="{BC27F04F-168F-4AF9-B3E2-633E1C852B3B}" type="slidenum">
              <a:rPr lang="en-US"/>
              <a:pPr fontAlgn="base">
                <a:spcAft>
                  <a:spcPct val="0"/>
                </a:spcAft>
                <a:defRPr/>
              </a:pPr>
              <a:t>‹#›</a:t>
            </a:fld>
            <a:endParaRPr lang="en-US" dirty="0"/>
          </a:p>
        </p:txBody>
      </p:sp>
    </p:spTree>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algn="r" eaLnBrk="0" hangingPunct="0">
              <a:spcBef>
                <a:spcPct val="25000"/>
              </a:spcBef>
              <a:buClr>
                <a:srgbClr val="0038A8"/>
              </a:buClr>
              <a:defRPr sz="700">
                <a:solidFill>
                  <a:srgbClr val="000000"/>
                </a:solidFill>
                <a:latin typeface="+mn-lt"/>
              </a:defRPr>
            </a:lvl1pPr>
          </a:lstStyle>
          <a:p>
            <a:pPr fontAlgn="base">
              <a:spcAft>
                <a:spcPct val="0"/>
              </a:spcAft>
              <a:defRPr/>
            </a:pPr>
            <a:fld id="{BC27F04F-168F-4AF9-B3E2-633E1C852B3B}" type="slidenum">
              <a:rPr lang="en-US"/>
              <a:pPr fontAlgn="base">
                <a:spcAft>
                  <a:spcPct val="0"/>
                </a:spcAft>
                <a:defRPr/>
              </a:pPr>
              <a:t>‹#›</a:t>
            </a:fld>
            <a:endParaRPr 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algn="r" eaLnBrk="0" hangingPunct="0">
              <a:spcBef>
                <a:spcPct val="25000"/>
              </a:spcBef>
              <a:buClr>
                <a:srgbClr val="0038A8"/>
              </a:buClr>
              <a:defRPr sz="700">
                <a:solidFill>
                  <a:srgbClr val="000000"/>
                </a:solidFill>
                <a:latin typeface="+mn-lt"/>
              </a:defRPr>
            </a:lvl1pPr>
          </a:lstStyle>
          <a:p>
            <a:pPr fontAlgn="base">
              <a:spcAft>
                <a:spcPct val="0"/>
              </a:spcAft>
              <a:defRPr/>
            </a:pPr>
            <a:fld id="{BC27F04F-168F-4AF9-B3E2-633E1C852B3B}" type="slidenum">
              <a:rPr lang="en-US"/>
              <a:pPr fontAlgn="base">
                <a:spcAft>
                  <a:spcPct val="0"/>
                </a:spcAft>
                <a:defRPr/>
              </a:pPr>
              <a:t>‹#›</a:t>
            </a:fld>
            <a:endParaRPr 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teal_dkteal">
    <p:spTree>
      <p:nvGrpSpPr>
        <p:cNvPr id="1" name=""/>
        <p:cNvGrpSpPr/>
        <p:nvPr/>
      </p:nvGrpSpPr>
      <p:grpSpPr>
        <a:xfrm>
          <a:off x="0" y="0"/>
          <a:ext cx="0" cy="0"/>
          <a:chOff x="0" y="0"/>
          <a:chExt cx="0" cy="0"/>
        </a:xfrm>
      </p:grpSpPr>
      <p:pic>
        <p:nvPicPr>
          <p:cNvPr id="48" name="Picture 3"/>
          <p:cNvPicPr>
            <a:picLocks noChangeAspect="1" noChangeArrowheads="1"/>
          </p:cNvPicPr>
          <p:nvPr/>
        </p:nvPicPr>
        <p:blipFill>
          <a:blip r:embed="rId2" cstate="print"/>
          <a:srcRect/>
          <a:stretch>
            <a:fillRect/>
          </a:stretch>
        </p:blipFill>
        <p:spPr bwMode="auto">
          <a:xfrm>
            <a:off x="65457" y="0"/>
            <a:ext cx="9020175" cy="2630131"/>
          </a:xfrm>
          <a:prstGeom prst="rect">
            <a:avLst/>
          </a:prstGeom>
          <a:noFill/>
          <a:ln w="9525">
            <a:noFill/>
            <a:miter lim="800000"/>
            <a:headEnd/>
            <a:tailEnd/>
          </a:ln>
          <a:effectLst/>
        </p:spPr>
      </p:pic>
      <p:sp>
        <p:nvSpPr>
          <p:cNvPr id="49" name="Rectangle 48"/>
          <p:cNvSpPr/>
          <p:nvPr/>
        </p:nvSpPr>
        <p:spPr>
          <a:xfrm>
            <a:off x="41048" y="0"/>
            <a:ext cx="9025128" cy="2633472"/>
          </a:xfrm>
          <a:prstGeom prst="rect">
            <a:avLst/>
          </a:prstGeom>
          <a:solidFill>
            <a:srgbClr val="FFFFFF">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p:cNvSpPr/>
          <p:nvPr/>
        </p:nvSpPr>
        <p:spPr>
          <a:xfrm>
            <a:off x="0" y="0"/>
            <a:ext cx="9144000" cy="2667000"/>
          </a:xfrm>
          <a:prstGeom prst="rect">
            <a:avLst/>
          </a:prstGeom>
          <a:solidFill>
            <a:schemeClr val="accent1">
              <a:lumMod val="7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0" name="Rectangle 9"/>
          <p:cNvSpPr/>
          <p:nvPr/>
        </p:nvSpPr>
        <p:spPr>
          <a:xfrm>
            <a:off x="0" y="2667000"/>
            <a:ext cx="9144000" cy="152400"/>
          </a:xfrm>
          <a:prstGeom prst="rect">
            <a:avLst/>
          </a:prstGeom>
          <a:solidFill>
            <a:srgbClr val="00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1" name="Footer"/>
          <p:cNvSpPr/>
          <p:nvPr/>
        </p:nvSpPr>
        <p:spPr>
          <a:xfrm>
            <a:off x="0" y="5105400"/>
            <a:ext cx="9144000" cy="1752600"/>
          </a:xfrm>
          <a:prstGeom prst="rect">
            <a:avLst/>
          </a:prstGeom>
          <a:solidFill>
            <a:srgbClr val="00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2" name="SubTitle Back"/>
          <p:cNvSpPr/>
          <p:nvPr/>
        </p:nvSpPr>
        <p:spPr>
          <a:xfrm>
            <a:off x="4191000" y="4545808"/>
            <a:ext cx="4953000" cy="1828800"/>
          </a:xfrm>
          <a:prstGeom prst="rect">
            <a:avLst/>
          </a:prstGeom>
          <a:solidFill>
            <a:srgbClr val="003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5" name="Rectangle 9"/>
          <p:cNvSpPr/>
          <p:nvPr/>
        </p:nvSpPr>
        <p:spPr>
          <a:xfrm>
            <a:off x="152400" y="2286000"/>
            <a:ext cx="4267200" cy="2895600"/>
          </a:xfrm>
          <a:prstGeom prst="rect">
            <a:avLst/>
          </a:prstGeom>
          <a:noFill/>
          <a:ln>
            <a:solidFill>
              <a:srgbClr val="97E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7" name="Rectangle 9"/>
          <p:cNvSpPr/>
          <p:nvPr/>
        </p:nvSpPr>
        <p:spPr>
          <a:xfrm>
            <a:off x="76200" y="2362197"/>
            <a:ext cx="4267200" cy="2895600"/>
          </a:xfrm>
          <a:prstGeom prst="rect">
            <a:avLst/>
          </a:prstGeom>
          <a:noFill/>
          <a:ln w="25400">
            <a:solidFill>
              <a:srgbClr val="0091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grpSp>
        <p:nvGrpSpPr>
          <p:cNvPr id="2" name="Group 46"/>
          <p:cNvGrpSpPr/>
          <p:nvPr/>
        </p:nvGrpSpPr>
        <p:grpSpPr>
          <a:xfrm>
            <a:off x="685800" y="2438400"/>
            <a:ext cx="3122613" cy="3068152"/>
            <a:chOff x="1981200" y="1219200"/>
            <a:chExt cx="3655742" cy="3800019"/>
          </a:xfrm>
        </p:grpSpPr>
        <p:pic>
          <p:nvPicPr>
            <p:cNvPr id="50" name="Picture 3" descr="C:\Users\cav0710\AppData\Local\Microsoft\Windows\Temporary Internet Files\Content.IE5\X713Q89U\MP900411828[1].jpg"/>
            <p:cNvPicPr>
              <a:picLocks noChangeAspect="1" noChangeArrowheads="1"/>
            </p:cNvPicPr>
            <p:nvPr/>
          </p:nvPicPr>
          <p:blipFill>
            <a:blip r:embed="rId3" cstate="print"/>
            <a:srcRect l="15133" t="3333" r="76355" b="83333"/>
            <a:stretch>
              <a:fillRect/>
            </a:stretch>
          </p:blipFill>
          <p:spPr bwMode="auto">
            <a:xfrm>
              <a:off x="2514600" y="1905000"/>
              <a:ext cx="685800" cy="914400"/>
            </a:xfrm>
            <a:prstGeom prst="rect">
              <a:avLst/>
            </a:prstGeom>
            <a:noFill/>
            <a:ln>
              <a:solidFill>
                <a:srgbClr val="002144"/>
              </a:solidFill>
            </a:ln>
          </p:spPr>
        </p:pic>
        <p:pic>
          <p:nvPicPr>
            <p:cNvPr id="51" name="Picture 4"/>
            <p:cNvPicPr>
              <a:picLocks noChangeAspect="1" noChangeArrowheads="1"/>
            </p:cNvPicPr>
            <p:nvPr/>
          </p:nvPicPr>
          <p:blipFill>
            <a:blip r:embed="rId4" cstate="print"/>
            <a:srcRect r="14578" b="5933"/>
            <a:stretch>
              <a:fillRect/>
            </a:stretch>
          </p:blipFill>
          <p:spPr bwMode="auto">
            <a:xfrm>
              <a:off x="3048000" y="1447800"/>
              <a:ext cx="590550" cy="846526"/>
            </a:xfrm>
            <a:prstGeom prst="rect">
              <a:avLst/>
            </a:prstGeom>
            <a:noFill/>
            <a:ln w="12700">
              <a:solidFill>
                <a:srgbClr val="002144"/>
              </a:solidFill>
              <a:miter lim="800000"/>
              <a:headEnd/>
              <a:tailEnd/>
            </a:ln>
            <a:effectLst/>
          </p:spPr>
        </p:pic>
        <p:pic>
          <p:nvPicPr>
            <p:cNvPr id="52" name="Picture 2"/>
            <p:cNvPicPr>
              <a:picLocks noChangeArrowheads="1"/>
            </p:cNvPicPr>
            <p:nvPr/>
          </p:nvPicPr>
          <p:blipFill>
            <a:blip r:embed="rId5" cstate="print"/>
            <a:srcRect l="81880" t="24194" b="42097"/>
            <a:stretch>
              <a:fillRect/>
            </a:stretch>
          </p:blipFill>
          <p:spPr bwMode="auto">
            <a:xfrm>
              <a:off x="1981200" y="2590799"/>
              <a:ext cx="640080" cy="914400"/>
            </a:xfrm>
            <a:prstGeom prst="rect">
              <a:avLst/>
            </a:prstGeom>
            <a:noFill/>
            <a:ln w="9525">
              <a:solidFill>
                <a:srgbClr val="002144"/>
              </a:solidFill>
              <a:miter lim="800000"/>
              <a:headEnd/>
              <a:tailEnd/>
            </a:ln>
            <a:effectLst/>
          </p:spPr>
        </p:pic>
        <p:pic>
          <p:nvPicPr>
            <p:cNvPr id="53" name="Picture 52" descr="bizcasualguy.jpg"/>
            <p:cNvPicPr>
              <a:picLocks noChangeAspect="1"/>
            </p:cNvPicPr>
            <p:nvPr/>
          </p:nvPicPr>
          <p:blipFill>
            <a:blip r:embed="rId6" cstate="print">
              <a:clrChange>
                <a:clrFrom>
                  <a:srgbClr val="FFFFFF"/>
                </a:clrFrom>
                <a:clrTo>
                  <a:srgbClr val="FFFFFF">
                    <a:alpha val="0"/>
                  </a:srgbClr>
                </a:clrTo>
              </a:clrChange>
            </a:blip>
            <a:srcRect r="38095"/>
            <a:stretch>
              <a:fillRect/>
            </a:stretch>
          </p:blipFill>
          <p:spPr>
            <a:xfrm>
              <a:off x="4648200" y="1981200"/>
              <a:ext cx="645725" cy="838200"/>
            </a:xfrm>
            <a:prstGeom prst="rect">
              <a:avLst/>
            </a:prstGeom>
            <a:solidFill>
              <a:schemeClr val="bg1"/>
            </a:solidFill>
            <a:ln>
              <a:solidFill>
                <a:srgbClr val="002144"/>
              </a:solidFill>
            </a:ln>
          </p:spPr>
        </p:pic>
        <p:pic>
          <p:nvPicPr>
            <p:cNvPr id="54" name="Picture 53" descr="Diversity250x150.png"/>
            <p:cNvPicPr>
              <a:picLocks noChangeAspect="1"/>
            </p:cNvPicPr>
            <p:nvPr/>
          </p:nvPicPr>
          <p:blipFill>
            <a:blip r:embed="rId7" cstate="print"/>
            <a:srcRect l="30720" r="42240" b="36000"/>
            <a:stretch>
              <a:fillRect/>
            </a:stretch>
          </p:blipFill>
          <p:spPr>
            <a:xfrm>
              <a:off x="4095750" y="1524000"/>
              <a:ext cx="590233" cy="838200"/>
            </a:xfrm>
            <a:prstGeom prst="rect">
              <a:avLst/>
            </a:prstGeom>
            <a:ln>
              <a:solidFill>
                <a:srgbClr val="002144"/>
              </a:solidFill>
            </a:ln>
          </p:spPr>
        </p:pic>
        <p:pic>
          <p:nvPicPr>
            <p:cNvPr id="55" name="Picture 13" descr="C:\Users\cav0710\AppData\Local\Microsoft\Windows\Temporary Internet Files\Content.IE5\K42B20OI\MP900446442[1].jpg"/>
            <p:cNvPicPr>
              <a:picLocks noChangeAspect="1" noChangeArrowheads="1"/>
            </p:cNvPicPr>
            <p:nvPr/>
          </p:nvPicPr>
          <p:blipFill>
            <a:blip r:embed="rId8" cstate="print"/>
            <a:srcRect t="27200" r="43128" b="26400"/>
            <a:stretch>
              <a:fillRect/>
            </a:stretch>
          </p:blipFill>
          <p:spPr bwMode="auto">
            <a:xfrm>
              <a:off x="2327293" y="3428999"/>
              <a:ext cx="838201" cy="1024115"/>
            </a:xfrm>
            <a:prstGeom prst="rect">
              <a:avLst/>
            </a:prstGeom>
            <a:noFill/>
            <a:ln>
              <a:solidFill>
                <a:srgbClr val="002144"/>
              </a:solidFill>
            </a:ln>
          </p:spPr>
        </p:pic>
        <p:pic>
          <p:nvPicPr>
            <p:cNvPr id="56" name="Picture 55" descr="lady.jpg"/>
            <p:cNvPicPr>
              <a:picLocks noChangeAspect="1"/>
            </p:cNvPicPr>
            <p:nvPr/>
          </p:nvPicPr>
          <p:blipFill>
            <a:blip r:embed="rId9" cstate="print"/>
            <a:srcRect l="12368" t="5778" r="27334" b="41274"/>
            <a:stretch>
              <a:fillRect/>
            </a:stretch>
          </p:blipFill>
          <p:spPr>
            <a:xfrm>
              <a:off x="3417162" y="2667000"/>
              <a:ext cx="1164363" cy="1531815"/>
            </a:xfrm>
            <a:prstGeom prst="rect">
              <a:avLst/>
            </a:prstGeom>
            <a:ln>
              <a:solidFill>
                <a:srgbClr val="002144"/>
              </a:solidFill>
            </a:ln>
          </p:spPr>
        </p:pic>
        <p:pic>
          <p:nvPicPr>
            <p:cNvPr id="57" name="Picture 8" descr="C:\Users\cav0710\AppData\Local\Microsoft\Windows\Temporary Internet Files\Content.IE5\DW9QFJ3I\MP900448458[1].jpg"/>
            <p:cNvPicPr>
              <a:picLocks noChangeAspect="1" noChangeArrowheads="1"/>
            </p:cNvPicPr>
            <p:nvPr/>
          </p:nvPicPr>
          <p:blipFill>
            <a:blip r:embed="rId10" cstate="print"/>
            <a:srcRect/>
            <a:stretch>
              <a:fillRect/>
            </a:stretch>
          </p:blipFill>
          <p:spPr bwMode="auto">
            <a:xfrm>
              <a:off x="3600450" y="1219200"/>
              <a:ext cx="590550" cy="840593"/>
            </a:xfrm>
            <a:prstGeom prst="rect">
              <a:avLst/>
            </a:prstGeom>
            <a:noFill/>
            <a:ln w="12700">
              <a:solidFill>
                <a:srgbClr val="002144"/>
              </a:solidFill>
            </a:ln>
            <a:effectLst/>
          </p:spPr>
        </p:pic>
        <p:pic>
          <p:nvPicPr>
            <p:cNvPr id="58" name="Picture 57" descr="businesscasual2.jpg"/>
            <p:cNvPicPr>
              <a:picLocks noChangeAspect="1"/>
            </p:cNvPicPr>
            <p:nvPr/>
          </p:nvPicPr>
          <p:blipFill>
            <a:blip r:embed="rId11" cstate="print"/>
            <a:srcRect l="71881" r="15141" b="70068"/>
            <a:stretch>
              <a:fillRect/>
            </a:stretch>
          </p:blipFill>
          <p:spPr>
            <a:xfrm>
              <a:off x="5103541" y="2590799"/>
              <a:ext cx="533401" cy="902677"/>
            </a:xfrm>
            <a:prstGeom prst="rect">
              <a:avLst/>
            </a:prstGeom>
            <a:ln>
              <a:solidFill>
                <a:srgbClr val="002144"/>
              </a:solidFill>
            </a:ln>
          </p:spPr>
        </p:pic>
        <p:pic>
          <p:nvPicPr>
            <p:cNvPr id="59" name="Picture 58" descr="group_5Large.jpg"/>
            <p:cNvPicPr>
              <a:picLocks noChangeAspect="1"/>
            </p:cNvPicPr>
            <p:nvPr/>
          </p:nvPicPr>
          <p:blipFill>
            <a:blip r:embed="rId12" cstate="print"/>
            <a:srcRect l="44000" t="21760" r="39600" b="32558"/>
            <a:stretch>
              <a:fillRect/>
            </a:stretch>
          </p:blipFill>
          <p:spPr>
            <a:xfrm>
              <a:off x="5014332" y="3301220"/>
              <a:ext cx="457199" cy="848704"/>
            </a:xfrm>
            <a:prstGeom prst="rect">
              <a:avLst/>
            </a:prstGeom>
            <a:ln>
              <a:solidFill>
                <a:srgbClr val="002144"/>
              </a:solidFill>
            </a:ln>
          </p:spPr>
        </p:pic>
        <p:grpSp>
          <p:nvGrpSpPr>
            <p:cNvPr id="3" name="Group 40"/>
            <p:cNvGrpSpPr/>
            <p:nvPr/>
          </p:nvGrpSpPr>
          <p:grpSpPr>
            <a:xfrm>
              <a:off x="4848277" y="3962400"/>
              <a:ext cx="459060" cy="709457"/>
              <a:chOff x="4772077" y="1752600"/>
              <a:chExt cx="459060" cy="709457"/>
            </a:xfrm>
          </p:grpSpPr>
          <p:sp>
            <p:nvSpPr>
              <p:cNvPr id="62" name="Rectangle 61"/>
              <p:cNvSpPr/>
              <p:nvPr/>
            </p:nvSpPr>
            <p:spPr>
              <a:xfrm>
                <a:off x="4772077" y="1752600"/>
                <a:ext cx="457200" cy="6096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63" name="Picture 62" descr="olderwomanb_bizcasual.jpg"/>
              <p:cNvPicPr>
                <a:picLocks noChangeAspect="1"/>
              </p:cNvPicPr>
              <p:nvPr/>
            </p:nvPicPr>
            <p:blipFill>
              <a:blip r:embed="rId13" cstate="print">
                <a:clrChange>
                  <a:clrFrom>
                    <a:srgbClr val="FFFFFF"/>
                  </a:clrFrom>
                  <a:clrTo>
                    <a:srgbClr val="FFFFFF">
                      <a:alpha val="0"/>
                    </a:srgbClr>
                  </a:clrTo>
                </a:clrChange>
              </a:blip>
              <a:srcRect l="15000" r="30000" b="43333"/>
              <a:stretch>
                <a:fillRect/>
              </a:stretch>
            </p:blipFill>
            <p:spPr>
              <a:xfrm>
                <a:off x="4772077" y="1752600"/>
                <a:ext cx="459060" cy="709457"/>
              </a:xfrm>
              <a:prstGeom prst="rect">
                <a:avLst/>
              </a:prstGeom>
              <a:solidFill>
                <a:schemeClr val="bg1">
                  <a:alpha val="10196"/>
                </a:schemeClr>
              </a:solidFill>
              <a:ln>
                <a:solidFill>
                  <a:srgbClr val="002144"/>
                </a:solidFill>
              </a:ln>
            </p:spPr>
          </p:pic>
        </p:grpSp>
        <p:pic>
          <p:nvPicPr>
            <p:cNvPr id="61" name="Picture 60" descr="group_casual.jpg"/>
            <p:cNvPicPr>
              <a:picLocks noChangeAspect="1"/>
            </p:cNvPicPr>
            <p:nvPr/>
          </p:nvPicPr>
          <p:blipFill>
            <a:blip r:embed="rId14" cstate="print"/>
            <a:srcRect l="45388" t="3333" r="45184" b="83936"/>
            <a:stretch>
              <a:fillRect/>
            </a:stretch>
          </p:blipFill>
          <p:spPr>
            <a:xfrm>
              <a:off x="3124201" y="3957719"/>
              <a:ext cx="819614" cy="1061500"/>
            </a:xfrm>
            <a:prstGeom prst="rect">
              <a:avLst/>
            </a:prstGeom>
            <a:ln>
              <a:solidFill>
                <a:srgbClr val="002144"/>
              </a:solidFill>
            </a:ln>
          </p:spPr>
        </p:pic>
      </p:grpSp>
      <p:sp>
        <p:nvSpPr>
          <p:cNvPr id="30" name="Title 1"/>
          <p:cNvSpPr>
            <a:spLocks noGrp="1"/>
          </p:cNvSpPr>
          <p:nvPr>
            <p:ph type="ctrTitle"/>
          </p:nvPr>
        </p:nvSpPr>
        <p:spPr>
          <a:xfrm>
            <a:off x="4724400" y="2819400"/>
            <a:ext cx="4419600" cy="1676400"/>
          </a:xfrm>
        </p:spPr>
        <p:txBody>
          <a:bodyPr>
            <a:normAutofit/>
            <a:scene3d>
              <a:camera prst="perspectiveAbove"/>
              <a:lightRig rig="threePt" dir="t"/>
            </a:scene3d>
          </a:bodyPr>
          <a:lstStyle>
            <a:lvl1pPr>
              <a:defRPr sz="3200" b="1" cap="none" spc="0">
                <a:ln w="17780" cmpd="sng">
                  <a:noFill/>
                  <a:prstDash val="solid"/>
                  <a:miter lim="800000"/>
                </a:ln>
                <a:solidFill>
                  <a:srgbClr val="0038A8"/>
                </a:solidFill>
                <a:effectLst>
                  <a:reflection blurRad="6350" stA="55000" endA="300" endPos="45500" dir="5400000" sy="-100000" algn="bl" rotWithShape="0"/>
                </a:effectLst>
                <a:latin typeface="Arial" pitchFamily="34" charset="0"/>
                <a:cs typeface="Arial" pitchFamily="34" charset="0"/>
              </a:defRPr>
            </a:lvl1pPr>
          </a:lstStyle>
          <a:p>
            <a:r>
              <a:rPr lang="en-US" smtClean="0"/>
              <a:t>Click to edit Master title style</a:t>
            </a:r>
            <a:endParaRPr lang="en-US" dirty="0"/>
          </a:p>
        </p:txBody>
      </p:sp>
      <p:sp>
        <p:nvSpPr>
          <p:cNvPr id="31" name="Subtitle 2"/>
          <p:cNvSpPr>
            <a:spLocks noGrp="1"/>
          </p:cNvSpPr>
          <p:nvPr>
            <p:ph type="subTitle" idx="1" hasCustomPrompt="1"/>
          </p:nvPr>
        </p:nvSpPr>
        <p:spPr>
          <a:xfrm>
            <a:off x="4191000" y="4558352"/>
            <a:ext cx="4953000" cy="1764792"/>
          </a:xfrm>
        </p:spPr>
        <p:txBody>
          <a:bodyPr anchor="ctr">
            <a:normAutofit/>
          </a:bodyPr>
          <a:lstStyle>
            <a:lvl1pPr marL="0" indent="0" algn="ctr">
              <a:buNone/>
              <a:defRPr sz="2600" b="1" i="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Competency name</a:t>
            </a:r>
            <a:endParaRPr lang="en-US" dirty="0"/>
          </a:p>
        </p:txBody>
      </p:sp>
      <p:grpSp>
        <p:nvGrpSpPr>
          <p:cNvPr id="4" name="Group 33"/>
          <p:cNvGrpSpPr/>
          <p:nvPr userDrawn="1"/>
        </p:nvGrpSpPr>
        <p:grpSpPr>
          <a:xfrm>
            <a:off x="76200" y="6257924"/>
            <a:ext cx="2962275" cy="586518"/>
            <a:chOff x="76200" y="6257924"/>
            <a:chExt cx="2962275" cy="586518"/>
          </a:xfrm>
        </p:grpSpPr>
        <p:sp>
          <p:nvSpPr>
            <p:cNvPr id="29" name="Rectangle 28"/>
            <p:cNvSpPr/>
            <p:nvPr/>
          </p:nvSpPr>
          <p:spPr>
            <a:xfrm>
              <a:off x="447675" y="6290444"/>
              <a:ext cx="2590800" cy="553998"/>
            </a:xfrm>
            <a:prstGeom prst="rect">
              <a:avLst/>
            </a:prstGeom>
          </p:spPr>
          <p:txBody>
            <a:bodyPr wrap="square">
              <a:spAutoFit/>
            </a:bodyPr>
            <a:lstStyle/>
            <a:p>
              <a:endParaRPr lang="en-US" sz="1000" b="1" dirty="0" smtClean="0">
                <a:solidFill>
                  <a:srgbClr val="393939">
                    <a:lumMod val="20000"/>
                    <a:lumOff val="80000"/>
                  </a:srgbClr>
                </a:solidFill>
              </a:endParaRPr>
            </a:p>
            <a:p>
              <a:r>
                <a:rPr lang="en-US" sz="1000" b="1" dirty="0" smtClean="0">
                  <a:solidFill>
                    <a:srgbClr val="393939">
                      <a:lumMod val="20000"/>
                      <a:lumOff val="80000"/>
                    </a:srgbClr>
                  </a:solidFill>
                </a:rPr>
                <a:t>DRIVE DEVELOPMENT</a:t>
              </a:r>
            </a:p>
            <a:p>
              <a:r>
                <a:rPr lang="en-US" sz="1000" b="1" i="1" dirty="0" smtClean="0">
                  <a:solidFill>
                    <a:srgbClr val="393939">
                      <a:lumMod val="20000"/>
                      <a:lumOff val="80000"/>
                    </a:srgbClr>
                  </a:solidFill>
                </a:rPr>
                <a:t>LEARNing to create capability</a:t>
              </a:r>
              <a:endParaRPr lang="en-US" sz="1000" dirty="0">
                <a:solidFill>
                  <a:srgbClr val="393939">
                    <a:lumMod val="20000"/>
                    <a:lumOff val="80000"/>
                  </a:srgbClr>
                </a:solidFill>
              </a:endParaRPr>
            </a:p>
          </p:txBody>
        </p:sp>
        <p:pic>
          <p:nvPicPr>
            <p:cNvPr id="32" name="Picture 2"/>
            <p:cNvPicPr>
              <a:picLocks noChangeAspect="1" noChangeArrowheads="1"/>
            </p:cNvPicPr>
            <p:nvPr/>
          </p:nvPicPr>
          <p:blipFill>
            <a:blip r:embed="rId15" cstate="print"/>
            <a:srcRect/>
            <a:stretch>
              <a:fillRect/>
            </a:stretch>
          </p:blipFill>
          <p:spPr bwMode="auto">
            <a:xfrm>
              <a:off x="76200" y="6257924"/>
              <a:ext cx="405765" cy="502920"/>
            </a:xfrm>
            <a:prstGeom prst="rect">
              <a:avLst/>
            </a:prstGeom>
            <a:solidFill>
              <a:schemeClr val="bg1"/>
            </a:solidFill>
            <a:ln w="9525">
              <a:noFill/>
              <a:miter lim="800000"/>
              <a:headEnd/>
              <a:tailEnd/>
            </a:ln>
            <a:effectLst/>
          </p:spPr>
        </p:pic>
        <p:sp>
          <p:nvSpPr>
            <p:cNvPr id="33" name="Rectangle 10"/>
            <p:cNvSpPr>
              <a:spLocks noChangeArrowheads="1"/>
            </p:cNvSpPr>
            <p:nvPr/>
          </p:nvSpPr>
          <p:spPr bwMode="auto">
            <a:xfrm>
              <a:off x="533400" y="6302096"/>
              <a:ext cx="2055050"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dirty="0" smtClean="0">
                  <a:solidFill>
                    <a:srgbClr val="393939">
                      <a:lumMod val="20000"/>
                      <a:lumOff val="80000"/>
                    </a:srgbClr>
                  </a:solidFill>
                  <a:cs typeface="Arial" pitchFamily="34" charset="0"/>
                </a:rPr>
                <a:t>Front Line Leaders Initiative</a:t>
              </a:r>
              <a:endParaRPr lang="en-US" dirty="0" smtClean="0">
                <a:solidFill>
                  <a:srgbClr val="393939">
                    <a:lumMod val="20000"/>
                    <a:lumOff val="80000"/>
                  </a:srgbClr>
                </a:solidFill>
                <a:cs typeface="Arial" pitchFamily="34" charset="0"/>
              </a:endParaRPr>
            </a:p>
          </p:txBody>
        </p:sp>
      </p:gr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L 101 with gray_Exercis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9" name="Text Placeholder 8"/>
          <p:cNvSpPr>
            <a:spLocks noGrp="1"/>
          </p:cNvSpPr>
          <p:nvPr>
            <p:ph type="body" sz="quarter" idx="11" hasCustomPrompt="1"/>
          </p:nvPr>
        </p:nvSpPr>
        <p:spPr>
          <a:xfrm>
            <a:off x="228600" y="1335024"/>
            <a:ext cx="8382000" cy="1034129"/>
          </a:xfrm>
        </p:spPr>
        <p:txBody>
          <a:bodyPr lIns="91440" tIns="45720" rIns="91440" bIns="45720"/>
          <a:lstStyle>
            <a:lvl1pPr>
              <a:buFontTx/>
              <a:buNone/>
              <a:defRPr sz="1800"/>
            </a:lvl1pPr>
            <a:lvl2pPr marL="688975" indent="-227013">
              <a:buFont typeface="Wingdings" pitchFamily="2" charset="2"/>
              <a:buChar char="§"/>
              <a:defRPr sz="1800"/>
            </a:lvl2pPr>
            <a:lvl3pPr marL="914400" indent="-225425">
              <a:buFont typeface="Symbol" pitchFamily="18" charset="2"/>
              <a:buChar char="-"/>
              <a:defRPr/>
            </a:lvl3pPr>
          </a:lstStyle>
          <a:p>
            <a:pPr lvl="0"/>
            <a:r>
              <a:rPr lang="en-US" dirty="0" smtClean="0"/>
              <a:t>Click to edit Master Exercise</a:t>
            </a:r>
          </a:p>
          <a:p>
            <a:pPr lvl="1"/>
            <a:r>
              <a:rPr lang="en-US" dirty="0" smtClean="0"/>
              <a:t>Second level</a:t>
            </a:r>
          </a:p>
          <a:p>
            <a:pPr lvl="2"/>
            <a:r>
              <a:rPr lang="en-US" dirty="0" smtClean="0"/>
              <a:t>Third level</a:t>
            </a:r>
            <a:endParaRPr lang="en-US" dirty="0"/>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4"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5"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L_101_tableofcontents_placeholder">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1"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2"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cxnSp>
        <p:nvCxnSpPr>
          <p:cNvPr id="13" name="Straight Connector 12"/>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17" name="Content Placeholder 16"/>
          <p:cNvSpPr>
            <a:spLocks noGrp="1"/>
          </p:cNvSpPr>
          <p:nvPr>
            <p:ph sz="quarter" idx="11"/>
          </p:nvPr>
        </p:nvSpPr>
        <p:spPr>
          <a:xfrm>
            <a:off x="685800" y="1524000"/>
            <a:ext cx="7772400" cy="338554"/>
          </a:xfrm>
        </p:spPr>
        <p:txBody>
          <a:bodyPr/>
          <a:lstStyle>
            <a:lvl1pPr algn="ctr">
              <a:buFontTx/>
              <a:buNone/>
              <a:defRPr/>
            </a:lvl1pPr>
          </a:lstStyle>
          <a:p>
            <a:pPr lvl="0"/>
            <a:r>
              <a:rPr lang="en-US" smtClean="0"/>
              <a:t>Click to edit Master text styles</a:t>
            </a:r>
          </a:p>
        </p:txBody>
      </p:sp>
      <p:cxnSp>
        <p:nvCxnSpPr>
          <p:cNvPr id="18" name="Straight Connector 17"/>
          <p:cNvCxnSpPr/>
          <p:nvPr userDrawn="1"/>
        </p:nvCxnSpPr>
        <p:spPr bwMode="auto">
          <a:xfrm>
            <a:off x="457200" y="64812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L 101 Objective Numbers with second level bullet">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8" name="Text Placeholder 7"/>
          <p:cNvSpPr>
            <a:spLocks noGrp="1"/>
          </p:cNvSpPr>
          <p:nvPr>
            <p:ph type="body" sz="quarter" idx="11" hasCustomPrompt="1"/>
          </p:nvPr>
        </p:nvSpPr>
        <p:spPr>
          <a:xfrm>
            <a:off x="228600" y="1325880"/>
            <a:ext cx="8534400" cy="723275"/>
          </a:xfrm>
        </p:spPr>
        <p:txBody>
          <a:bodyPr lIns="91440" tIns="45720" rIns="91440" bIns="45720"/>
          <a:lstStyle>
            <a:lvl1pPr marL="341313" indent="-341313">
              <a:spcBef>
                <a:spcPts val="0"/>
              </a:spcBef>
              <a:spcAft>
                <a:spcPts val="600"/>
              </a:spcAft>
              <a:buClrTx/>
              <a:buFont typeface="+mj-lt"/>
              <a:buAutoNum type="arabicParenR"/>
              <a:defRPr sz="1800"/>
            </a:lvl1pPr>
            <a:lvl2pPr marL="682625" indent="-219075">
              <a:spcBef>
                <a:spcPts val="0"/>
              </a:spcBef>
              <a:spcAft>
                <a:spcPts val="600"/>
              </a:spcAft>
              <a:buFont typeface="Wingdings" pitchFamily="2" charset="2"/>
              <a:buChar char="§"/>
              <a:defRPr sz="1800"/>
            </a:lvl2pPr>
          </a:lstStyle>
          <a:p>
            <a:pPr lvl="0"/>
            <a:r>
              <a:rPr lang="en-US" dirty="0" smtClean="0"/>
              <a:t>Question</a:t>
            </a:r>
          </a:p>
          <a:p>
            <a:pPr lvl="0"/>
            <a:r>
              <a:rPr lang="en-US" dirty="0" smtClean="0"/>
              <a:t>Question</a:t>
            </a:r>
          </a:p>
        </p:txBody>
      </p:sp>
      <p:grpSp>
        <p:nvGrpSpPr>
          <p:cNvPr id="2" name="Group 20"/>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3" name="Rectangle 12"/>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4" name="Title 1"/>
          <p:cNvSpPr>
            <a:spLocks noGrp="1"/>
          </p:cNvSpPr>
          <p:nvPr>
            <p:ph type="title" hasCustomPrompt="1"/>
          </p:nvPr>
        </p:nvSpPr>
        <p:spPr>
          <a:xfrm>
            <a:off x="0" y="649224"/>
            <a:ext cx="9144000" cy="447675"/>
          </a:xfrm>
        </p:spPr>
        <p:txBody>
          <a:bodyPr anchor="b"/>
          <a:lstStyle>
            <a:lvl1pPr marL="287338" indent="-287338">
              <a:defRPr sz="2400" baseline="0">
                <a:solidFill>
                  <a:schemeClr val="accent1">
                    <a:lumMod val="75000"/>
                  </a:schemeClr>
                </a:solidFill>
              </a:defRPr>
            </a:lvl1pPr>
          </a:lstStyle>
          <a:p>
            <a:r>
              <a:rPr lang="en-US" dirty="0" smtClean="0"/>
              <a:t>	</a:t>
            </a:r>
            <a:r>
              <a:rPr lang="en-US" dirty="0" err="1" smtClean="0"/>
              <a:t>ChapterName</a:t>
            </a:r>
            <a:r>
              <a:rPr lang="en-US" dirty="0" smtClean="0"/>
              <a:t>:  Topic</a:t>
            </a:r>
            <a:endParaRPr lang="en-US" dirty="0"/>
          </a:p>
        </p:txBody>
      </p:sp>
      <p:cxnSp>
        <p:nvCxnSpPr>
          <p:cNvPr id="9" name="Straight Connector 8"/>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L 101 Discussion with footnote lin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cxnSp>
        <p:nvCxnSpPr>
          <p:cNvPr id="8" name="Straight Connector 7"/>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9" name="Text Placeholder 8"/>
          <p:cNvSpPr>
            <a:spLocks noGrp="1"/>
          </p:cNvSpPr>
          <p:nvPr>
            <p:ph type="body" sz="quarter" idx="11" hasCustomPrompt="1"/>
          </p:nvPr>
        </p:nvSpPr>
        <p:spPr>
          <a:xfrm>
            <a:off x="228600" y="1325880"/>
            <a:ext cx="8077200" cy="723275"/>
          </a:xfrm>
        </p:spPr>
        <p:txBody>
          <a:bodyPr lIns="91440" tIns="45720" rIns="91440" bIns="45720"/>
          <a:lstStyle>
            <a:lvl1pPr>
              <a:spcBef>
                <a:spcPts val="0"/>
              </a:spcBef>
              <a:spcAft>
                <a:spcPts val="600"/>
              </a:spcAft>
              <a:buFontTx/>
              <a:buNone/>
              <a:defRPr sz="1800" baseline="0"/>
            </a:lvl1pPr>
            <a:lvl2pPr marL="682625" indent="-219075">
              <a:spcBef>
                <a:spcPts val="0"/>
              </a:spcBef>
              <a:spcAft>
                <a:spcPts val="600"/>
              </a:spcAft>
              <a:buFont typeface="Wingdings" pitchFamily="2" charset="2"/>
              <a:buChar char="§"/>
              <a:defRPr sz="1800"/>
            </a:lvl2pPr>
          </a:lstStyle>
          <a:p>
            <a:pPr lvl="0"/>
            <a:r>
              <a:rPr lang="en-US" dirty="0" smtClean="0"/>
              <a:t>Discussion Points:</a:t>
            </a:r>
          </a:p>
          <a:p>
            <a:pPr lvl="1"/>
            <a:r>
              <a:rPr lang="en-US" dirty="0" smtClean="0"/>
              <a:t>Second level</a:t>
            </a:r>
          </a:p>
        </p:txBody>
      </p:sp>
      <p:grpSp>
        <p:nvGrpSpPr>
          <p:cNvPr id="2" name="Group 12"/>
          <p:cNvGrpSpPr/>
          <p:nvPr userDrawn="1"/>
        </p:nvGrpSpPr>
        <p:grpSpPr>
          <a:xfrm>
            <a:off x="8534399" y="747284"/>
            <a:ext cx="466725" cy="338566"/>
            <a:chOff x="8534399" y="747284"/>
            <a:chExt cx="466725" cy="338566"/>
          </a:xfrm>
        </p:grpSpPr>
        <p:pic>
          <p:nvPicPr>
            <p:cNvPr id="14"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5" name="Rectangle 14"/>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0"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1" name="Title 1"/>
          <p:cNvSpPr>
            <a:spLocks noGrp="1"/>
          </p:cNvSpPr>
          <p:nvPr>
            <p:ph type="title" hasCustomPrompt="1"/>
          </p:nvPr>
        </p:nvSpPr>
        <p:spPr>
          <a:xfrm>
            <a:off x="0" y="649224"/>
            <a:ext cx="9144000" cy="447675"/>
          </a:xfrm>
        </p:spPr>
        <p:txBody>
          <a:bodyPr anchor="b"/>
          <a:lstStyle>
            <a:lvl1pPr marL="287338" indent="-287338">
              <a:defRPr sz="2400" baseline="0">
                <a:solidFill>
                  <a:schemeClr val="accent1">
                    <a:lumMod val="75000"/>
                  </a:schemeClr>
                </a:solidFill>
              </a:defRPr>
            </a:lvl1pPr>
          </a:lstStyle>
          <a:p>
            <a:r>
              <a:rPr lang="en-US" dirty="0" smtClean="0"/>
              <a:t>	</a:t>
            </a:r>
            <a:r>
              <a:rPr lang="en-US" dirty="0" err="1" smtClean="0"/>
              <a:t>ChapterName</a:t>
            </a:r>
            <a:r>
              <a:rPr lang="en-US" dirty="0" smtClean="0"/>
              <a:t>:  Discussion</a:t>
            </a:r>
            <a:endParaRPr lang="en-US" dirty="0"/>
          </a:p>
        </p:txBody>
      </p:sp>
    </p:spTree>
  </p:cSld>
  <p:clrMapOvr>
    <a:masterClrMapping/>
  </p:clrMapOvr>
  <p:timing>
    <p:tnLst>
      <p:par>
        <p:cTn id="1" dur="indefinite" restart="never" nodeType="tmRoot"/>
      </p:par>
    </p:tnLst>
  </p:timing>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L 101 Discussion without footnote lin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9" name="Text Placeholder 8"/>
          <p:cNvSpPr>
            <a:spLocks noGrp="1"/>
          </p:cNvSpPr>
          <p:nvPr>
            <p:ph type="body" sz="quarter" idx="11" hasCustomPrompt="1"/>
          </p:nvPr>
        </p:nvSpPr>
        <p:spPr>
          <a:xfrm>
            <a:off x="228600" y="1325880"/>
            <a:ext cx="8077200" cy="723275"/>
          </a:xfrm>
        </p:spPr>
        <p:txBody>
          <a:bodyPr lIns="91440" tIns="45720" rIns="91440" bIns="45720"/>
          <a:lstStyle>
            <a:lvl1pPr>
              <a:spcBef>
                <a:spcPts val="0"/>
              </a:spcBef>
              <a:spcAft>
                <a:spcPts val="600"/>
              </a:spcAft>
              <a:buFontTx/>
              <a:buNone/>
              <a:defRPr sz="1800" baseline="0"/>
            </a:lvl1pPr>
            <a:lvl2pPr marL="682625" indent="-219075">
              <a:spcBef>
                <a:spcPts val="0"/>
              </a:spcBef>
              <a:spcAft>
                <a:spcPts val="600"/>
              </a:spcAft>
              <a:buFont typeface="Wingdings" pitchFamily="2" charset="2"/>
              <a:buChar char="§"/>
              <a:defRPr sz="1800"/>
            </a:lvl2pPr>
          </a:lstStyle>
          <a:p>
            <a:pPr lvl="0"/>
            <a:r>
              <a:rPr lang="en-US" dirty="0" smtClean="0"/>
              <a:t>Discussion Points:</a:t>
            </a:r>
          </a:p>
          <a:p>
            <a:pPr lvl="1"/>
            <a:r>
              <a:rPr lang="en-US" dirty="0" smtClean="0"/>
              <a:t>Second level</a:t>
            </a:r>
          </a:p>
        </p:txBody>
      </p:sp>
      <p:grpSp>
        <p:nvGrpSpPr>
          <p:cNvPr id="2" name="Group 12"/>
          <p:cNvGrpSpPr/>
          <p:nvPr userDrawn="1"/>
        </p:nvGrpSpPr>
        <p:grpSpPr>
          <a:xfrm>
            <a:off x="8534399" y="747284"/>
            <a:ext cx="466725" cy="338566"/>
            <a:chOff x="8534399" y="747284"/>
            <a:chExt cx="466725" cy="338566"/>
          </a:xfrm>
        </p:grpSpPr>
        <p:pic>
          <p:nvPicPr>
            <p:cNvPr id="14"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5" name="Rectangle 14"/>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0"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1" name="Title 1"/>
          <p:cNvSpPr>
            <a:spLocks noGrp="1"/>
          </p:cNvSpPr>
          <p:nvPr>
            <p:ph type="title" hasCustomPrompt="1"/>
          </p:nvPr>
        </p:nvSpPr>
        <p:spPr>
          <a:xfrm>
            <a:off x="0" y="649224"/>
            <a:ext cx="9144000" cy="447675"/>
          </a:xfrm>
        </p:spPr>
        <p:txBody>
          <a:bodyPr anchor="b"/>
          <a:lstStyle>
            <a:lvl1pPr marL="287338" indent="-287338">
              <a:defRPr sz="2400" baseline="0">
                <a:solidFill>
                  <a:schemeClr val="accent1">
                    <a:lumMod val="75000"/>
                  </a:schemeClr>
                </a:solidFill>
              </a:defRPr>
            </a:lvl1pPr>
          </a:lstStyle>
          <a:p>
            <a:r>
              <a:rPr lang="en-US" dirty="0" smtClean="0"/>
              <a:t>	</a:t>
            </a:r>
            <a:r>
              <a:rPr lang="en-US" dirty="0" err="1" smtClean="0"/>
              <a:t>ChapterName</a:t>
            </a:r>
            <a:r>
              <a:rPr lang="en-US" dirty="0" smtClean="0"/>
              <a:t>:  Discussion</a:t>
            </a:r>
            <a:endParaRPr lang="en-US" dirty="0"/>
          </a:p>
        </p:txBody>
      </p:sp>
      <p:cxnSp>
        <p:nvCxnSpPr>
          <p:cNvPr id="12" name="Straight Connector 11"/>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TL 101 objectives">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a:t>
            </a:r>
            <a:r>
              <a:rPr lang="en-US" dirty="0" err="1" smtClean="0"/>
              <a:t>ChapterName</a:t>
            </a:r>
            <a:r>
              <a:rPr lang="en-US" dirty="0" smtClean="0"/>
              <a:t>:  Topic (edit Master title style)</a:t>
            </a:r>
            <a:endParaRPr lang="en-US" dirty="0"/>
          </a:p>
        </p:txBody>
      </p:sp>
      <p:sp>
        <p:nvSpPr>
          <p:cNvPr id="9" name="TextBox 8"/>
          <p:cNvSpPr txBox="1"/>
          <p:nvPr userDrawn="1"/>
        </p:nvSpPr>
        <p:spPr>
          <a:xfrm>
            <a:off x="0" y="3172968"/>
            <a:ext cx="9144000" cy="707886"/>
          </a:xfrm>
          <a:prstGeom prst="rect">
            <a:avLst/>
          </a:prstGeom>
          <a:noFill/>
        </p:spPr>
        <p:txBody>
          <a:bodyPr wrap="square" rtlCol="0">
            <a:spAutoFit/>
          </a:bodyPr>
          <a:lstStyle/>
          <a:p>
            <a:pPr algn="ctr"/>
            <a:r>
              <a:rPr lang="en-US" sz="4000" b="1" dirty="0" smtClean="0">
                <a:solidFill>
                  <a:srgbClr val="0091B5"/>
                </a:solidFill>
                <a:effectLst>
                  <a:outerShdw blurRad="38100" dist="38100" dir="2700000" algn="tl">
                    <a:srgbClr val="000000">
                      <a:alpha val="43137"/>
                    </a:srgbClr>
                  </a:outerShdw>
                </a:effectLst>
              </a:rPr>
              <a:t>Objectives</a:t>
            </a:r>
          </a:p>
        </p:txBody>
      </p:sp>
      <p:cxnSp>
        <p:nvCxnSpPr>
          <p:cNvPr id="14" name="Straight Connector 13"/>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L 101 with gray_Sec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10" name="Text Placeholder 9"/>
          <p:cNvSpPr>
            <a:spLocks noGrp="1"/>
          </p:cNvSpPr>
          <p:nvPr>
            <p:ph type="body" sz="quarter" idx="11" hasCustomPrompt="1"/>
          </p:nvPr>
        </p:nvSpPr>
        <p:spPr>
          <a:xfrm>
            <a:off x="0" y="3172968"/>
            <a:ext cx="9144000" cy="615553"/>
          </a:xfrm>
        </p:spPr>
        <p:txBody>
          <a:bodyPr/>
          <a:lstStyle>
            <a:lvl1pPr algn="ctr">
              <a:buFontTx/>
              <a:buNone/>
              <a:defRPr sz="4000">
                <a:solidFill>
                  <a:srgbClr val="0091B5"/>
                </a:solidFill>
                <a:effectLst>
                  <a:outerShdw blurRad="38100" dist="38100" dir="2700000" algn="tl">
                    <a:srgbClr val="000000">
                      <a:alpha val="43137"/>
                    </a:srgbClr>
                  </a:outerShdw>
                </a:effectLst>
              </a:defRPr>
            </a:lvl1pPr>
            <a:lvl2pPr marL="2743200" indent="-452438" algn="l">
              <a:defRPr sz="3200">
                <a:effectLst>
                  <a:outerShdw blurRad="38100" dist="38100" dir="2700000" algn="tl">
                    <a:srgbClr val="000000">
                      <a:alpha val="43137"/>
                    </a:srgbClr>
                  </a:outerShdw>
                </a:effectLst>
              </a:defRPr>
            </a:lvl2pPr>
          </a:lstStyle>
          <a:p>
            <a:pPr lvl="0"/>
            <a:r>
              <a:rPr lang="en-US" dirty="0" smtClean="0"/>
              <a:t>Chapter #:  </a:t>
            </a:r>
            <a:r>
              <a:rPr lang="en-US" dirty="0" err="1" smtClean="0"/>
              <a:t>CompetencyName</a:t>
            </a:r>
            <a:r>
              <a:rPr lang="en-US" dirty="0" smtClean="0"/>
              <a:t> Topic</a:t>
            </a: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3"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4" name="Title 1"/>
          <p:cNvSpPr>
            <a:spLocks noGrp="1"/>
          </p:cNvSpPr>
          <p:nvPr>
            <p:ph type="title" hasCustomPrompt="1"/>
          </p:nvPr>
        </p:nvSpPr>
        <p:spPr>
          <a:xfrm>
            <a:off x="0" y="649224"/>
            <a:ext cx="9144000" cy="447675"/>
          </a:xfrm>
        </p:spPr>
        <p:txBody>
          <a:bodyPr anchor="b"/>
          <a:lstStyle>
            <a:lvl1pPr marL="287338" indent="-287338">
              <a:defRPr sz="2400" baseline="0">
                <a:solidFill>
                  <a:schemeClr val="accent1">
                    <a:lumMod val="75000"/>
                  </a:schemeClr>
                </a:solidFill>
              </a:defRPr>
            </a:lvl1pPr>
          </a:lstStyle>
          <a:p>
            <a:r>
              <a:rPr lang="en-US" dirty="0" smtClean="0"/>
              <a:t>	</a:t>
            </a:r>
            <a:r>
              <a:rPr lang="en-US" dirty="0" err="1" smtClean="0"/>
              <a:t>ChapterName</a:t>
            </a:r>
            <a:r>
              <a:rPr lang="en-US" dirty="0" smtClean="0"/>
              <a:t>:  Topic (edit Master title style)</a:t>
            </a:r>
            <a:endParaRPr lang="en-US" dirty="0"/>
          </a:p>
        </p:txBody>
      </p:sp>
      <p:sp>
        <p:nvSpPr>
          <p:cNvPr id="15" name="Text Placeholder 13"/>
          <p:cNvSpPr>
            <a:spLocks noGrp="1"/>
          </p:cNvSpPr>
          <p:nvPr>
            <p:ph type="body" sz="quarter" idx="13" hasCustomPrompt="1"/>
          </p:nvPr>
        </p:nvSpPr>
        <p:spPr>
          <a:xfrm>
            <a:off x="1752600" y="2133600"/>
            <a:ext cx="4876800" cy="677108"/>
          </a:xfrm>
        </p:spPr>
        <p:txBody>
          <a:bodyPr/>
          <a:lstStyle>
            <a:lvl1pPr>
              <a:buFontTx/>
              <a:buNone/>
              <a:defRPr/>
            </a:lvl1pPr>
          </a:lstStyle>
          <a:p>
            <a:pPr lvl="0"/>
            <a:r>
              <a:rPr lang="en-US" dirty="0" smtClean="0"/>
              <a:t>No animation on main slides</a:t>
            </a:r>
            <a:endParaRPr lang="en-US" dirty="0"/>
          </a:p>
        </p:txBody>
      </p:sp>
      <p:cxnSp>
        <p:nvCxnSpPr>
          <p:cNvPr id="16" name="Straight Connector 15"/>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7_TL 101 chapterPlaceholder">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baseline="0">
                <a:solidFill>
                  <a:srgbClr val="0091B5"/>
                </a:solidFill>
                <a:effectLst>
                  <a:outerShdw blurRad="38100" dist="38100" dir="2700000" algn="tl">
                    <a:srgbClr val="000000">
                      <a:alpha val="43137"/>
                    </a:srgbClr>
                  </a:outerShdw>
                </a:effectLst>
              </a:defRPr>
            </a:lvl1pPr>
          </a:lstStyle>
          <a:p>
            <a:pPr lvl="0"/>
            <a:r>
              <a:rPr lang="en-US" dirty="0" smtClean="0"/>
              <a:t>Chapter #:  </a:t>
            </a:r>
            <a:r>
              <a:rPr lang="en-US" dirty="0" err="1" smtClean="0"/>
              <a:t>CompetencyName</a:t>
            </a:r>
            <a:r>
              <a:rPr lang="en-US" dirty="0" smtClean="0"/>
              <a:t> Topic</a:t>
            </a:r>
            <a:endParaRPr lang="en-US" dirty="0"/>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a:t>
            </a:r>
            <a:r>
              <a:rPr lang="en-US" dirty="0" err="1" smtClean="0"/>
              <a:t>ChapterName</a:t>
            </a:r>
            <a:r>
              <a:rPr lang="en-US" dirty="0" smtClean="0"/>
              <a:t>:  Topic (edit Master title style)</a:t>
            </a:r>
            <a:endParaRPr lang="en-US" dirty="0"/>
          </a:p>
        </p:txBody>
      </p:sp>
      <p:sp>
        <p:nvSpPr>
          <p:cNvPr id="14" name="Text Placeholder 13"/>
          <p:cNvSpPr>
            <a:spLocks noGrp="1"/>
          </p:cNvSpPr>
          <p:nvPr>
            <p:ph type="body" sz="quarter" idx="12" hasCustomPrompt="1"/>
          </p:nvPr>
        </p:nvSpPr>
        <p:spPr>
          <a:xfrm>
            <a:off x="1752600" y="2133600"/>
            <a:ext cx="4876800" cy="677108"/>
          </a:xfrm>
        </p:spPr>
        <p:txBody>
          <a:bodyPr/>
          <a:lstStyle>
            <a:lvl1pPr>
              <a:buFontTx/>
              <a:buNone/>
              <a:defRPr/>
            </a:lvl1pPr>
          </a:lstStyle>
          <a:p>
            <a:pPr lvl="0"/>
            <a:r>
              <a:rPr lang="en-US" dirty="0" smtClean="0"/>
              <a:t>No animation on main slides</a:t>
            </a:r>
            <a:endParaRPr lang="en-US" dirty="0"/>
          </a:p>
        </p:txBody>
      </p:sp>
      <p:cxnSp>
        <p:nvCxnSpPr>
          <p:cNvPr id="15" name="Straight Connector 14"/>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L 101 outer bullet with second level dash">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9" name="Text Placeholder 8"/>
          <p:cNvSpPr>
            <a:spLocks noGrp="1"/>
          </p:cNvSpPr>
          <p:nvPr>
            <p:ph type="body" sz="quarter" idx="11" hasCustomPrompt="1"/>
          </p:nvPr>
        </p:nvSpPr>
        <p:spPr>
          <a:xfrm>
            <a:off x="228600" y="1335024"/>
            <a:ext cx="8077200" cy="723275"/>
          </a:xfrm>
        </p:spPr>
        <p:txBody>
          <a:bodyPr lIns="91440" tIns="45720" rIns="91440" bIns="45720"/>
          <a:lstStyle>
            <a:lvl1pPr>
              <a:spcBef>
                <a:spcPts val="0"/>
              </a:spcBef>
              <a:spcAft>
                <a:spcPts val="600"/>
              </a:spcAft>
              <a:buFont typeface="Wingdings" pitchFamily="2" charset="2"/>
              <a:buNone/>
              <a:defRPr sz="1800"/>
            </a:lvl1pPr>
            <a:lvl3pPr marL="688975" indent="-227013">
              <a:spcBef>
                <a:spcPts val="0"/>
              </a:spcBef>
              <a:spcAft>
                <a:spcPts val="600"/>
              </a:spcAft>
              <a:buFont typeface="Wingdings" pitchFamily="2" charset="2"/>
              <a:buChar char="§"/>
              <a:defRPr/>
            </a:lvl3pPr>
            <a:lvl4pPr marL="914400" indent="-223838">
              <a:buFont typeface="Symbol" pitchFamily="18" charset="2"/>
              <a:buChar char="-"/>
              <a:defRPr sz="1600"/>
            </a:lvl4pPr>
          </a:lstStyle>
          <a:p>
            <a:pPr lvl="0"/>
            <a:r>
              <a:rPr lang="en-US" dirty="0" smtClean="0"/>
              <a:t>Click to edit Master Discussion styles</a:t>
            </a:r>
          </a:p>
          <a:p>
            <a:pPr lvl="2"/>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a:t>
            </a:r>
            <a:r>
              <a:rPr lang="en-US" dirty="0" err="1" smtClean="0"/>
              <a:t>ChapterName</a:t>
            </a:r>
            <a:r>
              <a:rPr lang="en-US" dirty="0" smtClean="0"/>
              <a:t>:  Topic (edit Master title style)</a:t>
            </a:r>
            <a:endParaRPr lang="en-US" dirty="0"/>
          </a:p>
        </p:txBody>
      </p:sp>
      <p:cxnSp>
        <p:nvCxnSpPr>
          <p:cNvPr id="14" name="Straight Connector 13"/>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TL 101 with gray_Exercis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9" name="Text Placeholder 8"/>
          <p:cNvSpPr>
            <a:spLocks noGrp="1"/>
          </p:cNvSpPr>
          <p:nvPr>
            <p:ph type="body" sz="quarter" idx="11" hasCustomPrompt="1"/>
          </p:nvPr>
        </p:nvSpPr>
        <p:spPr>
          <a:xfrm>
            <a:off x="228600" y="1335024"/>
            <a:ext cx="8382000" cy="1046440"/>
          </a:xfrm>
        </p:spPr>
        <p:txBody>
          <a:bodyPr lIns="91440" tIns="45720" rIns="91440" bIns="45720"/>
          <a:lstStyle>
            <a:lvl1pPr>
              <a:spcBef>
                <a:spcPts val="0"/>
              </a:spcBef>
              <a:spcAft>
                <a:spcPts val="600"/>
              </a:spcAft>
              <a:buFontTx/>
              <a:buNone/>
              <a:defRPr sz="1800"/>
            </a:lvl1pPr>
            <a:lvl2pPr marL="688975" indent="-227013">
              <a:spcBef>
                <a:spcPts val="0"/>
              </a:spcBef>
              <a:spcAft>
                <a:spcPts val="600"/>
              </a:spcAft>
              <a:buFont typeface="Wingdings" pitchFamily="2" charset="2"/>
              <a:buChar char="§"/>
              <a:defRPr sz="1800"/>
            </a:lvl2pPr>
            <a:lvl3pPr marL="914400" indent="-225425">
              <a:spcBef>
                <a:spcPts val="0"/>
              </a:spcBef>
              <a:spcAft>
                <a:spcPts val="600"/>
              </a:spcAft>
              <a:buFont typeface="Symbol" pitchFamily="18" charset="2"/>
              <a:buChar char="-"/>
              <a:defRPr sz="1600"/>
            </a:lvl3pPr>
          </a:lstStyle>
          <a:p>
            <a:pPr lvl="0"/>
            <a:r>
              <a:rPr lang="en-US" dirty="0" smtClean="0"/>
              <a:t>Click to edit Master Exercise</a:t>
            </a:r>
          </a:p>
          <a:p>
            <a:pPr lvl="1"/>
            <a:r>
              <a:rPr lang="en-US" dirty="0" smtClean="0"/>
              <a:t>Second level</a:t>
            </a:r>
          </a:p>
          <a:p>
            <a:pPr lvl="2"/>
            <a:r>
              <a:rPr lang="en-US" dirty="0" smtClean="0"/>
              <a:t>Third level</a:t>
            </a:r>
            <a:endParaRPr lang="en-US" dirty="0"/>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a:t>
            </a:r>
            <a:r>
              <a:rPr lang="en-US" dirty="0" err="1" smtClean="0"/>
              <a:t>ChapterName</a:t>
            </a:r>
            <a:r>
              <a:rPr lang="en-US" dirty="0" smtClean="0"/>
              <a:t>:  Topic (edit Master title style)</a:t>
            </a:r>
            <a:endParaRPr lang="en-US" dirty="0"/>
          </a:p>
        </p:txBody>
      </p:sp>
      <p:cxnSp>
        <p:nvCxnSpPr>
          <p:cNvPr id="14" name="Straight Connector 13"/>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9" name="Text Placeholder 8"/>
          <p:cNvSpPr>
            <a:spLocks noGrp="1"/>
          </p:cNvSpPr>
          <p:nvPr>
            <p:ph type="body" sz="quarter" idx="11" hasCustomPrompt="1"/>
          </p:nvPr>
        </p:nvSpPr>
        <p:spPr>
          <a:xfrm>
            <a:off x="228600" y="1417320"/>
            <a:ext cx="8458200" cy="1554272"/>
          </a:xfrm>
        </p:spPr>
        <p:txBody>
          <a:bodyPr lIns="91440" tIns="45720" rIns="91440" bIns="45720"/>
          <a:lstStyle>
            <a:lvl1pPr>
              <a:spcBef>
                <a:spcPts val="0"/>
              </a:spcBef>
              <a:spcAft>
                <a:spcPts val="600"/>
              </a:spcAft>
              <a:buFontTx/>
              <a:buNone/>
              <a:defRPr sz="2000"/>
            </a:lvl1pPr>
            <a:lvl2pPr marL="1027113" indent="-452438">
              <a:spcBef>
                <a:spcPts val="0"/>
              </a:spcBef>
              <a:spcAft>
                <a:spcPts val="600"/>
              </a:spcAft>
              <a:buClrTx/>
              <a:buFont typeface="+mj-lt"/>
              <a:buAutoNum type="arabicParenR"/>
              <a:defRPr sz="2000"/>
            </a:lvl2pPr>
            <a:lvl3pPr marL="914400" indent="-225425">
              <a:buFont typeface="Symbol" pitchFamily="18" charset="2"/>
              <a:buChar char="-"/>
              <a:defRPr sz="1600"/>
            </a:lvl3pPr>
          </a:lstStyle>
          <a:p>
            <a:pPr lvl="0"/>
            <a:r>
              <a:rPr lang="en-US" dirty="0" smtClean="0"/>
              <a:t>Click to edit Master Question styles</a:t>
            </a:r>
          </a:p>
          <a:p>
            <a:pPr lvl="0"/>
            <a:endParaRPr lang="en-US" dirty="0" smtClean="0"/>
          </a:p>
          <a:p>
            <a:pPr lvl="0"/>
            <a:endParaRPr lang="en-US" dirty="0" smtClean="0"/>
          </a:p>
          <a:p>
            <a:pPr lvl="1"/>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a:t>
            </a:r>
            <a:r>
              <a:rPr lang="en-US" dirty="0" err="1" smtClean="0"/>
              <a:t>ChapterName</a:t>
            </a:r>
            <a:r>
              <a:rPr lang="en-US" dirty="0" smtClean="0"/>
              <a:t>:  Topic (edit Master title style)</a:t>
            </a:r>
            <a:endParaRPr lang="en-US" dirty="0"/>
          </a:p>
        </p:txBody>
      </p:sp>
      <p:cxnSp>
        <p:nvCxnSpPr>
          <p:cNvPr id="14" name="Straight Connector 13"/>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
        <p:nvSpPr>
          <p:cNvPr id="9" name="Text Placeholder 8"/>
          <p:cNvSpPr>
            <a:spLocks noGrp="1"/>
          </p:cNvSpPr>
          <p:nvPr>
            <p:ph type="body" sz="quarter" idx="11" hasCustomPrompt="1"/>
          </p:nvPr>
        </p:nvSpPr>
        <p:spPr>
          <a:xfrm>
            <a:off x="228600" y="1417320"/>
            <a:ext cx="8458200" cy="1508105"/>
          </a:xfrm>
        </p:spPr>
        <p:txBody>
          <a:bodyPr lIns="91440" tIns="45720" rIns="91440" bIns="45720"/>
          <a:lstStyle>
            <a:lvl1pPr>
              <a:buFontTx/>
              <a:buNone/>
              <a:defRPr sz="2000"/>
            </a:lvl1pPr>
            <a:lvl2pPr marL="1027113" indent="-452438">
              <a:buClrTx/>
              <a:buFont typeface="+mj-lt"/>
              <a:buAutoNum type="arabicParenR"/>
              <a:defRPr sz="2000"/>
            </a:lvl2pPr>
            <a:lvl3pPr marL="914400" indent="-225425">
              <a:buFont typeface="Symbol" pitchFamily="18" charset="2"/>
              <a:buChar char="-"/>
              <a:defRPr sz="1600"/>
            </a:lvl3pPr>
          </a:lstStyle>
          <a:p>
            <a:pPr lvl="0"/>
            <a:r>
              <a:rPr lang="en-US" dirty="0" smtClean="0"/>
              <a:t>Click to edit Master Question styles</a:t>
            </a:r>
          </a:p>
          <a:p>
            <a:pPr lvl="0"/>
            <a:endParaRPr lang="en-US" dirty="0" smtClean="0"/>
          </a:p>
          <a:p>
            <a:pPr lvl="0"/>
            <a:endParaRPr lang="en-US" dirty="0" smtClean="0"/>
          </a:p>
          <a:p>
            <a:pPr lvl="1"/>
            <a:r>
              <a:rPr lang="en-US" dirty="0" smtClean="0"/>
              <a:t>Second level</a:t>
            </a:r>
          </a:p>
        </p:txBody>
      </p:sp>
      <p:grpSp>
        <p:nvGrpSpPr>
          <p:cNvPr id="2" name="Group 7"/>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4" name="Title 6"/>
          <p:cNvSpPr txBox="1">
            <a:spLocks/>
          </p:cNvSpPr>
          <p:nvPr userDrawn="1"/>
        </p:nvSpPr>
        <p:spPr>
          <a:xfrm>
            <a:off x="0" y="228600"/>
            <a:ext cx="9144000" cy="438150"/>
          </a:xfrm>
          <a:prstGeom prst="rect">
            <a:avLst/>
          </a:prstGeom>
        </p:spPr>
        <p:txBody>
          <a:bodyPr vert="horz" lIns="0" tIns="0" rIns="0" bIns="0" rtlCol="0" anchor="ctr">
            <a:noAutofit/>
          </a:bodyPr>
          <a:lstStyle>
            <a:lvl1pPr algn="l">
              <a:defRPr sz="2800" b="1" i="0" baseline="0">
                <a:solidFill>
                  <a:srgbClr val="0038A8"/>
                </a:solidFill>
                <a:latin typeface="Arial" pitchFamily="34" charset="0"/>
                <a:cs typeface="Arial" pitchFamily="34" charset="0"/>
              </a:defRPr>
            </a:lvl1pPr>
            <a:extLst/>
          </a:lstStyle>
          <a:p>
            <a:pPr marL="287338" marR="0" lvl="0" indent="-287338"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0" cap="none" spc="0" normalizeH="0" baseline="0" noProof="0" dirty="0" smtClean="0">
                <a:ln>
                  <a:noFill/>
                </a:ln>
                <a:solidFill>
                  <a:srgbClr val="0038A8"/>
                </a:solidFill>
                <a:effectLst/>
                <a:uLnTx/>
                <a:uFillTx/>
                <a:latin typeface="Arial"/>
                <a:ea typeface="+mj-ea"/>
                <a:cs typeface="+mj-cs"/>
              </a:rPr>
              <a:t>	Transformational Leadership – 101 </a:t>
            </a:r>
            <a:endParaRPr kumimoji="0" lang="en-US" sz="2800" b="1" i="0" u="none" strike="noStrike" kern="1200" cap="none" spc="0" normalizeH="0" baseline="0" noProof="0" dirty="0">
              <a:ln>
                <a:noFill/>
              </a:ln>
              <a:solidFill>
                <a:srgbClr val="0038A8"/>
              </a:solidFill>
              <a:effectLst/>
              <a:uLnTx/>
              <a:uFillTx/>
              <a:latin typeface="Arial" pitchFamily="34" charset="0"/>
              <a:ea typeface="+mj-ea"/>
              <a:cs typeface="Arial" pitchFamily="34" charset="0"/>
            </a:endParaRPr>
          </a:p>
        </p:txBody>
      </p:sp>
      <p:sp>
        <p:nvSpPr>
          <p:cNvPr id="15" name="Title 1"/>
          <p:cNvSpPr>
            <a:spLocks noGrp="1"/>
          </p:cNvSpPr>
          <p:nvPr>
            <p:ph type="title" hasCustomPrompt="1"/>
          </p:nvPr>
        </p:nvSpPr>
        <p:spPr>
          <a:xfrm>
            <a:off x="0" y="645128"/>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TL 101  Knowledg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a:t>
            </a:r>
            <a:r>
              <a:rPr lang="en-US" dirty="0" err="1" smtClean="0"/>
              <a:t>ChapterName</a:t>
            </a:r>
            <a:r>
              <a:rPr lang="en-US" dirty="0" smtClean="0"/>
              <a:t>:  Topic (edit Master title style)</a:t>
            </a:r>
            <a:endParaRPr lang="en-US" dirty="0"/>
          </a:p>
        </p:txBody>
      </p:sp>
      <p:sp>
        <p:nvSpPr>
          <p:cNvPr id="15" name="TextBox 14"/>
          <p:cNvSpPr txBox="1"/>
          <p:nvPr userDrawn="1"/>
        </p:nvSpPr>
        <p:spPr>
          <a:xfrm>
            <a:off x="0" y="3172968"/>
            <a:ext cx="9144000" cy="707886"/>
          </a:xfrm>
          <a:prstGeom prst="rect">
            <a:avLst/>
          </a:prstGeom>
          <a:noFill/>
        </p:spPr>
        <p:txBody>
          <a:bodyPr wrap="square" rtlCol="0">
            <a:spAutoFit/>
          </a:bodyPr>
          <a:lstStyle/>
          <a:p>
            <a:pPr algn="ctr"/>
            <a:r>
              <a:rPr lang="en-US" sz="4000" b="1" dirty="0" smtClean="0">
                <a:solidFill>
                  <a:srgbClr val="0091B5"/>
                </a:solidFill>
                <a:effectLst>
                  <a:outerShdw blurRad="38100" dist="38100" dir="2700000" algn="tl">
                    <a:srgbClr val="000000">
                      <a:alpha val="43137"/>
                    </a:srgbClr>
                  </a:outerShdw>
                </a:effectLst>
              </a:rPr>
              <a:t>Knowledge Check</a:t>
            </a:r>
          </a:p>
        </p:txBody>
      </p:sp>
      <p:cxnSp>
        <p:nvCxnSpPr>
          <p:cNvPr id="14" name="Straight Connector 13"/>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TL 101 placeholder">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8" name="Text Placeholder 7"/>
          <p:cNvSpPr>
            <a:spLocks noGrp="1"/>
          </p:cNvSpPr>
          <p:nvPr>
            <p:ph type="body" sz="quarter" idx="11" hasCustomPrompt="1"/>
          </p:nvPr>
        </p:nvSpPr>
        <p:spPr>
          <a:xfrm>
            <a:off x="0" y="3172968"/>
            <a:ext cx="9144000" cy="615553"/>
          </a:xfrm>
        </p:spPr>
        <p:txBody>
          <a:bodyPr/>
          <a:lstStyle>
            <a:lvl1pPr algn="ctr">
              <a:buFontTx/>
              <a:buNone/>
              <a:defRPr sz="4000" b="1">
                <a:solidFill>
                  <a:srgbClr val="0091B5"/>
                </a:solidFill>
                <a:effectLst>
                  <a:outerShdw blurRad="38100" dist="38100" dir="2700000" algn="tl">
                    <a:srgbClr val="000000">
                      <a:alpha val="43137"/>
                    </a:srgbClr>
                  </a:outerShdw>
                </a:effectLst>
              </a:defRPr>
            </a:lvl1pPr>
          </a:lstStyle>
          <a:p>
            <a:pPr lvl="0"/>
            <a:r>
              <a:rPr lang="en-US" dirty="0" smtClean="0"/>
              <a:t>Placeholder</a:t>
            </a:r>
            <a:endParaRPr lang="en-US" dirty="0"/>
          </a:p>
        </p:txBody>
      </p:sp>
      <p:grpSp>
        <p:nvGrpSpPr>
          <p:cNvPr id="2" name="Group 8"/>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1" name="Rectangle 10"/>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a:t>
            </a:r>
            <a:r>
              <a:rPr lang="en-US" dirty="0" err="1" smtClean="0"/>
              <a:t>ChapterName</a:t>
            </a:r>
            <a:r>
              <a:rPr lang="en-US" dirty="0" smtClean="0"/>
              <a:t>:  Topic (edit Master title style)</a:t>
            </a:r>
            <a:endParaRPr lang="en-US" dirty="0"/>
          </a:p>
        </p:txBody>
      </p:sp>
      <p:cxnSp>
        <p:nvCxnSpPr>
          <p:cNvPr id="9" name="Straight Connector 8"/>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TL 101 with gray Question">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1"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2"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
        <p:nvSpPr>
          <p:cNvPr id="14" name="Text Placeholder 13"/>
          <p:cNvSpPr>
            <a:spLocks noGrp="1"/>
          </p:cNvSpPr>
          <p:nvPr>
            <p:ph type="body" sz="quarter" idx="11"/>
          </p:nvPr>
        </p:nvSpPr>
        <p:spPr>
          <a:xfrm>
            <a:off x="990600" y="1295401"/>
            <a:ext cx="6553200" cy="2895600"/>
          </a:xfrm>
        </p:spPr>
        <p:txBody>
          <a:bodyPr/>
          <a:lstStyle>
            <a:lvl1pPr>
              <a:spcBef>
                <a:spcPts val="0"/>
              </a:spcBef>
              <a:spcAft>
                <a:spcPts val="600"/>
              </a:spcAft>
              <a:defRPr/>
            </a:lvl1pPr>
            <a:lvl2pPr>
              <a:spcBef>
                <a:spcPts val="0"/>
              </a:spcBef>
              <a:spcAft>
                <a:spcPts val="600"/>
              </a:spcAft>
              <a:defRPr/>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TL 101 with gray ">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1"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2"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L 101 with footnot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grpSp>
        <p:nvGrpSpPr>
          <p:cNvPr id="2" name="Group 7"/>
          <p:cNvGrpSpPr/>
          <p:nvPr userDrawn="1"/>
        </p:nvGrpSpPr>
        <p:grpSpPr>
          <a:xfrm>
            <a:off x="8534399" y="747284"/>
            <a:ext cx="466725" cy="338566"/>
            <a:chOff x="8534399" y="747284"/>
            <a:chExt cx="466725" cy="338566"/>
          </a:xfrm>
        </p:grpSpPr>
        <p:pic>
          <p:nvPicPr>
            <p:cNvPr id="9"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0" name="Rectangle 9"/>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1"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3" name="Title 1"/>
          <p:cNvSpPr>
            <a:spLocks noGrp="1"/>
          </p:cNvSpPr>
          <p:nvPr>
            <p:ph type="title" hasCustomPrompt="1"/>
          </p:nvPr>
        </p:nvSpPr>
        <p:spPr>
          <a:xfrm>
            <a:off x="0" y="649224"/>
            <a:ext cx="9144000" cy="447675"/>
          </a:xfrm>
        </p:spPr>
        <p:txBody>
          <a:bodyPr anchor="b"/>
          <a:lstStyle>
            <a:lvl1pPr marL="287338" indent="-287338">
              <a:defRPr sz="2400">
                <a:solidFill>
                  <a:schemeClr val="accent1">
                    <a:lumMod val="75000"/>
                  </a:schemeClr>
                </a:solidFill>
              </a:defRPr>
            </a:lvl1pPr>
          </a:lstStyle>
          <a:p>
            <a:r>
              <a:rPr lang="en-US" dirty="0" smtClean="0"/>
              <a:t>	Click to edit Master title style</a:t>
            </a:r>
            <a:endParaRPr lang="en-US" dirty="0"/>
          </a:p>
        </p:txBody>
      </p:sp>
      <p:cxnSp>
        <p:nvCxnSpPr>
          <p:cNvPr id="20" name="Straight Connector 19"/>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teal_dkteal">
    <p:spTree>
      <p:nvGrpSpPr>
        <p:cNvPr id="1" name=""/>
        <p:cNvGrpSpPr/>
        <p:nvPr/>
      </p:nvGrpSpPr>
      <p:grpSpPr>
        <a:xfrm>
          <a:off x="0" y="0"/>
          <a:ext cx="0" cy="0"/>
          <a:chOff x="0" y="0"/>
          <a:chExt cx="0" cy="0"/>
        </a:xfrm>
      </p:grpSpPr>
      <p:pic>
        <p:nvPicPr>
          <p:cNvPr id="48" name="Picture 3"/>
          <p:cNvPicPr>
            <a:picLocks noChangeAspect="1" noChangeArrowheads="1"/>
          </p:cNvPicPr>
          <p:nvPr/>
        </p:nvPicPr>
        <p:blipFill>
          <a:blip r:embed="rId2" cstate="print"/>
          <a:srcRect/>
          <a:stretch>
            <a:fillRect/>
          </a:stretch>
        </p:blipFill>
        <p:spPr bwMode="auto">
          <a:xfrm>
            <a:off x="65457" y="0"/>
            <a:ext cx="9020175" cy="2630131"/>
          </a:xfrm>
          <a:prstGeom prst="rect">
            <a:avLst/>
          </a:prstGeom>
          <a:noFill/>
          <a:ln w="9525">
            <a:noFill/>
            <a:miter lim="800000"/>
            <a:headEnd/>
            <a:tailEnd/>
          </a:ln>
          <a:effectLst/>
        </p:spPr>
      </p:pic>
      <p:sp>
        <p:nvSpPr>
          <p:cNvPr id="49" name="Rectangle 48"/>
          <p:cNvSpPr/>
          <p:nvPr/>
        </p:nvSpPr>
        <p:spPr>
          <a:xfrm>
            <a:off x="41048" y="0"/>
            <a:ext cx="9025128" cy="2633472"/>
          </a:xfrm>
          <a:prstGeom prst="rect">
            <a:avLst/>
          </a:prstGeom>
          <a:solidFill>
            <a:srgbClr val="FFFFFF">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p:cNvSpPr/>
          <p:nvPr/>
        </p:nvSpPr>
        <p:spPr>
          <a:xfrm>
            <a:off x="0" y="0"/>
            <a:ext cx="9144000" cy="2667000"/>
          </a:xfrm>
          <a:prstGeom prst="rect">
            <a:avLst/>
          </a:prstGeom>
          <a:solidFill>
            <a:schemeClr val="accent1">
              <a:lumMod val="7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0" name="Rectangle 9"/>
          <p:cNvSpPr/>
          <p:nvPr/>
        </p:nvSpPr>
        <p:spPr>
          <a:xfrm>
            <a:off x="0" y="2667000"/>
            <a:ext cx="9144000" cy="152400"/>
          </a:xfrm>
          <a:prstGeom prst="rect">
            <a:avLst/>
          </a:prstGeom>
          <a:solidFill>
            <a:srgbClr val="00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1" name="Footer"/>
          <p:cNvSpPr/>
          <p:nvPr/>
        </p:nvSpPr>
        <p:spPr>
          <a:xfrm>
            <a:off x="0" y="5105400"/>
            <a:ext cx="9144000" cy="1752600"/>
          </a:xfrm>
          <a:prstGeom prst="rect">
            <a:avLst/>
          </a:prstGeom>
          <a:solidFill>
            <a:srgbClr val="00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2" name="SubTitle Back"/>
          <p:cNvSpPr/>
          <p:nvPr/>
        </p:nvSpPr>
        <p:spPr>
          <a:xfrm>
            <a:off x="4191000" y="4545808"/>
            <a:ext cx="4953000" cy="1828800"/>
          </a:xfrm>
          <a:prstGeom prst="rect">
            <a:avLst/>
          </a:prstGeom>
          <a:solidFill>
            <a:srgbClr val="003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5" name="Rectangle 9"/>
          <p:cNvSpPr/>
          <p:nvPr/>
        </p:nvSpPr>
        <p:spPr>
          <a:xfrm>
            <a:off x="152400" y="2286000"/>
            <a:ext cx="4267200" cy="2895600"/>
          </a:xfrm>
          <a:prstGeom prst="rect">
            <a:avLst/>
          </a:prstGeom>
          <a:noFill/>
          <a:ln>
            <a:solidFill>
              <a:srgbClr val="97E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sp>
        <p:nvSpPr>
          <p:cNvPr id="17" name="Rectangle 9"/>
          <p:cNvSpPr/>
          <p:nvPr/>
        </p:nvSpPr>
        <p:spPr>
          <a:xfrm>
            <a:off x="76200" y="2362197"/>
            <a:ext cx="4267200" cy="2895600"/>
          </a:xfrm>
          <a:prstGeom prst="rect">
            <a:avLst/>
          </a:prstGeom>
          <a:noFill/>
          <a:ln w="25400">
            <a:solidFill>
              <a:srgbClr val="0091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itchFamily="34" charset="0"/>
            </a:endParaRPr>
          </a:p>
        </p:txBody>
      </p:sp>
      <p:grpSp>
        <p:nvGrpSpPr>
          <p:cNvPr id="2" name="Group 46"/>
          <p:cNvGrpSpPr/>
          <p:nvPr/>
        </p:nvGrpSpPr>
        <p:grpSpPr>
          <a:xfrm>
            <a:off x="685800" y="2438400"/>
            <a:ext cx="3122613" cy="3068152"/>
            <a:chOff x="1981200" y="1219200"/>
            <a:chExt cx="3655742" cy="3800019"/>
          </a:xfrm>
        </p:grpSpPr>
        <p:pic>
          <p:nvPicPr>
            <p:cNvPr id="50" name="Picture 3" descr="C:\Users\cav0710\AppData\Local\Microsoft\Windows\Temporary Internet Files\Content.IE5\X713Q89U\MP900411828[1].jpg"/>
            <p:cNvPicPr>
              <a:picLocks noChangeAspect="1" noChangeArrowheads="1"/>
            </p:cNvPicPr>
            <p:nvPr/>
          </p:nvPicPr>
          <p:blipFill>
            <a:blip r:embed="rId3" cstate="print"/>
            <a:srcRect l="15133" t="3333" r="76355" b="83333"/>
            <a:stretch>
              <a:fillRect/>
            </a:stretch>
          </p:blipFill>
          <p:spPr bwMode="auto">
            <a:xfrm>
              <a:off x="2514600" y="1905000"/>
              <a:ext cx="685800" cy="914400"/>
            </a:xfrm>
            <a:prstGeom prst="rect">
              <a:avLst/>
            </a:prstGeom>
            <a:noFill/>
            <a:ln>
              <a:solidFill>
                <a:srgbClr val="002144"/>
              </a:solidFill>
            </a:ln>
          </p:spPr>
        </p:pic>
        <p:pic>
          <p:nvPicPr>
            <p:cNvPr id="51" name="Picture 4"/>
            <p:cNvPicPr>
              <a:picLocks noChangeAspect="1" noChangeArrowheads="1"/>
            </p:cNvPicPr>
            <p:nvPr/>
          </p:nvPicPr>
          <p:blipFill>
            <a:blip r:embed="rId4" cstate="print"/>
            <a:srcRect r="14578" b="5933"/>
            <a:stretch>
              <a:fillRect/>
            </a:stretch>
          </p:blipFill>
          <p:spPr bwMode="auto">
            <a:xfrm>
              <a:off x="3048000" y="1447800"/>
              <a:ext cx="590550" cy="846526"/>
            </a:xfrm>
            <a:prstGeom prst="rect">
              <a:avLst/>
            </a:prstGeom>
            <a:noFill/>
            <a:ln w="12700">
              <a:solidFill>
                <a:srgbClr val="002144"/>
              </a:solidFill>
              <a:miter lim="800000"/>
              <a:headEnd/>
              <a:tailEnd/>
            </a:ln>
            <a:effectLst/>
          </p:spPr>
        </p:pic>
        <p:pic>
          <p:nvPicPr>
            <p:cNvPr id="52" name="Picture 2"/>
            <p:cNvPicPr>
              <a:picLocks noChangeArrowheads="1"/>
            </p:cNvPicPr>
            <p:nvPr/>
          </p:nvPicPr>
          <p:blipFill>
            <a:blip r:embed="rId5" cstate="print"/>
            <a:srcRect l="81880" t="24194" b="42097"/>
            <a:stretch>
              <a:fillRect/>
            </a:stretch>
          </p:blipFill>
          <p:spPr bwMode="auto">
            <a:xfrm>
              <a:off x="1981200" y="2590799"/>
              <a:ext cx="640080" cy="914400"/>
            </a:xfrm>
            <a:prstGeom prst="rect">
              <a:avLst/>
            </a:prstGeom>
            <a:noFill/>
            <a:ln w="9525">
              <a:solidFill>
                <a:srgbClr val="002144"/>
              </a:solidFill>
              <a:miter lim="800000"/>
              <a:headEnd/>
              <a:tailEnd/>
            </a:ln>
            <a:effectLst/>
          </p:spPr>
        </p:pic>
        <p:pic>
          <p:nvPicPr>
            <p:cNvPr id="53" name="Picture 52" descr="bizcasualguy.jpg"/>
            <p:cNvPicPr>
              <a:picLocks noChangeAspect="1"/>
            </p:cNvPicPr>
            <p:nvPr/>
          </p:nvPicPr>
          <p:blipFill>
            <a:blip r:embed="rId6" cstate="print">
              <a:clrChange>
                <a:clrFrom>
                  <a:srgbClr val="FFFFFF"/>
                </a:clrFrom>
                <a:clrTo>
                  <a:srgbClr val="FFFFFF">
                    <a:alpha val="0"/>
                  </a:srgbClr>
                </a:clrTo>
              </a:clrChange>
            </a:blip>
            <a:srcRect r="38095"/>
            <a:stretch>
              <a:fillRect/>
            </a:stretch>
          </p:blipFill>
          <p:spPr>
            <a:xfrm>
              <a:off x="4648200" y="1981200"/>
              <a:ext cx="645725" cy="838200"/>
            </a:xfrm>
            <a:prstGeom prst="rect">
              <a:avLst/>
            </a:prstGeom>
            <a:solidFill>
              <a:schemeClr val="bg1"/>
            </a:solidFill>
            <a:ln>
              <a:solidFill>
                <a:srgbClr val="002144"/>
              </a:solidFill>
            </a:ln>
          </p:spPr>
        </p:pic>
        <p:pic>
          <p:nvPicPr>
            <p:cNvPr id="54" name="Picture 53" descr="Diversity250x150.png"/>
            <p:cNvPicPr>
              <a:picLocks noChangeAspect="1"/>
            </p:cNvPicPr>
            <p:nvPr/>
          </p:nvPicPr>
          <p:blipFill>
            <a:blip r:embed="rId7" cstate="print"/>
            <a:srcRect l="30720" r="42240" b="36000"/>
            <a:stretch>
              <a:fillRect/>
            </a:stretch>
          </p:blipFill>
          <p:spPr>
            <a:xfrm>
              <a:off x="4095750" y="1524000"/>
              <a:ext cx="590233" cy="838200"/>
            </a:xfrm>
            <a:prstGeom prst="rect">
              <a:avLst/>
            </a:prstGeom>
            <a:ln>
              <a:solidFill>
                <a:srgbClr val="002144"/>
              </a:solidFill>
            </a:ln>
          </p:spPr>
        </p:pic>
        <p:pic>
          <p:nvPicPr>
            <p:cNvPr id="55" name="Picture 13" descr="C:\Users\cav0710\AppData\Local\Microsoft\Windows\Temporary Internet Files\Content.IE5\K42B20OI\MP900446442[1].jpg"/>
            <p:cNvPicPr>
              <a:picLocks noChangeAspect="1" noChangeArrowheads="1"/>
            </p:cNvPicPr>
            <p:nvPr/>
          </p:nvPicPr>
          <p:blipFill>
            <a:blip r:embed="rId8" cstate="print"/>
            <a:srcRect t="27200" r="43128" b="26400"/>
            <a:stretch>
              <a:fillRect/>
            </a:stretch>
          </p:blipFill>
          <p:spPr bwMode="auto">
            <a:xfrm>
              <a:off x="2327293" y="3428999"/>
              <a:ext cx="838201" cy="1024115"/>
            </a:xfrm>
            <a:prstGeom prst="rect">
              <a:avLst/>
            </a:prstGeom>
            <a:noFill/>
            <a:ln>
              <a:solidFill>
                <a:srgbClr val="002144"/>
              </a:solidFill>
            </a:ln>
          </p:spPr>
        </p:pic>
        <p:pic>
          <p:nvPicPr>
            <p:cNvPr id="56" name="Picture 55" descr="lady.jpg"/>
            <p:cNvPicPr>
              <a:picLocks noChangeAspect="1"/>
            </p:cNvPicPr>
            <p:nvPr/>
          </p:nvPicPr>
          <p:blipFill>
            <a:blip r:embed="rId9" cstate="print"/>
            <a:srcRect l="12368" t="5778" r="27334" b="41274"/>
            <a:stretch>
              <a:fillRect/>
            </a:stretch>
          </p:blipFill>
          <p:spPr>
            <a:xfrm>
              <a:off x="3417162" y="2667000"/>
              <a:ext cx="1164363" cy="1531815"/>
            </a:xfrm>
            <a:prstGeom prst="rect">
              <a:avLst/>
            </a:prstGeom>
            <a:ln>
              <a:solidFill>
                <a:srgbClr val="002144"/>
              </a:solidFill>
            </a:ln>
          </p:spPr>
        </p:pic>
        <p:pic>
          <p:nvPicPr>
            <p:cNvPr id="57" name="Picture 8" descr="C:\Users\cav0710\AppData\Local\Microsoft\Windows\Temporary Internet Files\Content.IE5\DW9QFJ3I\MP900448458[1].jpg"/>
            <p:cNvPicPr>
              <a:picLocks noChangeAspect="1" noChangeArrowheads="1"/>
            </p:cNvPicPr>
            <p:nvPr/>
          </p:nvPicPr>
          <p:blipFill>
            <a:blip r:embed="rId10" cstate="print"/>
            <a:srcRect/>
            <a:stretch>
              <a:fillRect/>
            </a:stretch>
          </p:blipFill>
          <p:spPr bwMode="auto">
            <a:xfrm>
              <a:off x="3600450" y="1219200"/>
              <a:ext cx="590550" cy="840593"/>
            </a:xfrm>
            <a:prstGeom prst="rect">
              <a:avLst/>
            </a:prstGeom>
            <a:noFill/>
            <a:ln w="12700">
              <a:solidFill>
                <a:srgbClr val="002144"/>
              </a:solidFill>
            </a:ln>
            <a:effectLst/>
          </p:spPr>
        </p:pic>
        <p:pic>
          <p:nvPicPr>
            <p:cNvPr id="58" name="Picture 57" descr="businesscasual2.jpg"/>
            <p:cNvPicPr>
              <a:picLocks noChangeAspect="1"/>
            </p:cNvPicPr>
            <p:nvPr/>
          </p:nvPicPr>
          <p:blipFill>
            <a:blip r:embed="rId11" cstate="print"/>
            <a:srcRect l="71881" r="15141" b="70068"/>
            <a:stretch>
              <a:fillRect/>
            </a:stretch>
          </p:blipFill>
          <p:spPr>
            <a:xfrm>
              <a:off x="5103541" y="2590799"/>
              <a:ext cx="533401" cy="902677"/>
            </a:xfrm>
            <a:prstGeom prst="rect">
              <a:avLst/>
            </a:prstGeom>
            <a:ln>
              <a:solidFill>
                <a:srgbClr val="002144"/>
              </a:solidFill>
            </a:ln>
          </p:spPr>
        </p:pic>
        <p:pic>
          <p:nvPicPr>
            <p:cNvPr id="59" name="Picture 58" descr="group_5Large.jpg"/>
            <p:cNvPicPr>
              <a:picLocks noChangeAspect="1"/>
            </p:cNvPicPr>
            <p:nvPr/>
          </p:nvPicPr>
          <p:blipFill>
            <a:blip r:embed="rId12" cstate="print"/>
            <a:srcRect l="44000" t="21760" r="39600" b="32558"/>
            <a:stretch>
              <a:fillRect/>
            </a:stretch>
          </p:blipFill>
          <p:spPr>
            <a:xfrm>
              <a:off x="5014332" y="3301220"/>
              <a:ext cx="457199" cy="848704"/>
            </a:xfrm>
            <a:prstGeom prst="rect">
              <a:avLst/>
            </a:prstGeom>
            <a:ln>
              <a:solidFill>
                <a:srgbClr val="002144"/>
              </a:solidFill>
            </a:ln>
          </p:spPr>
        </p:pic>
        <p:grpSp>
          <p:nvGrpSpPr>
            <p:cNvPr id="3" name="Group 40"/>
            <p:cNvGrpSpPr/>
            <p:nvPr/>
          </p:nvGrpSpPr>
          <p:grpSpPr>
            <a:xfrm>
              <a:off x="4848277" y="3962400"/>
              <a:ext cx="459060" cy="709457"/>
              <a:chOff x="4772077" y="1752600"/>
              <a:chExt cx="459060" cy="709457"/>
            </a:xfrm>
          </p:grpSpPr>
          <p:sp>
            <p:nvSpPr>
              <p:cNvPr id="62" name="Rectangle 61"/>
              <p:cNvSpPr/>
              <p:nvPr/>
            </p:nvSpPr>
            <p:spPr>
              <a:xfrm>
                <a:off x="4772077" y="1752600"/>
                <a:ext cx="457200" cy="6096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63" name="Picture 62" descr="olderwomanb_bizcasual.jpg"/>
              <p:cNvPicPr>
                <a:picLocks noChangeAspect="1"/>
              </p:cNvPicPr>
              <p:nvPr/>
            </p:nvPicPr>
            <p:blipFill>
              <a:blip r:embed="rId13" cstate="print">
                <a:clrChange>
                  <a:clrFrom>
                    <a:srgbClr val="FFFFFF"/>
                  </a:clrFrom>
                  <a:clrTo>
                    <a:srgbClr val="FFFFFF">
                      <a:alpha val="0"/>
                    </a:srgbClr>
                  </a:clrTo>
                </a:clrChange>
              </a:blip>
              <a:srcRect l="15000" r="30000" b="43333"/>
              <a:stretch>
                <a:fillRect/>
              </a:stretch>
            </p:blipFill>
            <p:spPr>
              <a:xfrm>
                <a:off x="4772077" y="1752600"/>
                <a:ext cx="459060" cy="709457"/>
              </a:xfrm>
              <a:prstGeom prst="rect">
                <a:avLst/>
              </a:prstGeom>
              <a:solidFill>
                <a:schemeClr val="bg1">
                  <a:alpha val="10196"/>
                </a:schemeClr>
              </a:solidFill>
              <a:ln>
                <a:solidFill>
                  <a:srgbClr val="002144"/>
                </a:solidFill>
              </a:ln>
            </p:spPr>
          </p:pic>
        </p:grpSp>
        <p:pic>
          <p:nvPicPr>
            <p:cNvPr id="61" name="Picture 60" descr="group_casual.jpg"/>
            <p:cNvPicPr>
              <a:picLocks noChangeAspect="1"/>
            </p:cNvPicPr>
            <p:nvPr/>
          </p:nvPicPr>
          <p:blipFill>
            <a:blip r:embed="rId14" cstate="print"/>
            <a:srcRect l="45388" t="3333" r="45184" b="83936"/>
            <a:stretch>
              <a:fillRect/>
            </a:stretch>
          </p:blipFill>
          <p:spPr>
            <a:xfrm>
              <a:off x="3124201" y="3957719"/>
              <a:ext cx="819614" cy="1061500"/>
            </a:xfrm>
            <a:prstGeom prst="rect">
              <a:avLst/>
            </a:prstGeom>
            <a:ln>
              <a:solidFill>
                <a:srgbClr val="002144"/>
              </a:solidFill>
            </a:ln>
          </p:spPr>
        </p:pic>
      </p:grpSp>
      <p:sp>
        <p:nvSpPr>
          <p:cNvPr id="30" name="Title 1"/>
          <p:cNvSpPr>
            <a:spLocks noGrp="1"/>
          </p:cNvSpPr>
          <p:nvPr>
            <p:ph type="ctrTitle"/>
          </p:nvPr>
        </p:nvSpPr>
        <p:spPr>
          <a:xfrm>
            <a:off x="4724400" y="2819400"/>
            <a:ext cx="4419600" cy="1676400"/>
          </a:xfrm>
        </p:spPr>
        <p:txBody>
          <a:bodyPr>
            <a:normAutofit/>
            <a:scene3d>
              <a:camera prst="perspectiveAbove"/>
              <a:lightRig rig="threePt" dir="t"/>
            </a:scene3d>
          </a:bodyPr>
          <a:lstStyle>
            <a:lvl1pPr>
              <a:defRPr sz="3200" b="1" cap="none" spc="0">
                <a:ln w="17780" cmpd="sng">
                  <a:noFill/>
                  <a:prstDash val="solid"/>
                  <a:miter lim="800000"/>
                </a:ln>
                <a:solidFill>
                  <a:srgbClr val="0038A8"/>
                </a:solidFill>
                <a:effectLst>
                  <a:reflection blurRad="6350" stA="55000" endA="300" endPos="45500" dir="5400000" sy="-100000" algn="bl" rotWithShape="0"/>
                </a:effectLst>
                <a:latin typeface="Arial" pitchFamily="34" charset="0"/>
                <a:cs typeface="Arial" pitchFamily="34" charset="0"/>
              </a:defRPr>
            </a:lvl1pPr>
          </a:lstStyle>
          <a:p>
            <a:r>
              <a:rPr lang="en-US" smtClean="0"/>
              <a:t>Click to edit Master title style</a:t>
            </a:r>
            <a:endParaRPr lang="en-US" dirty="0"/>
          </a:p>
        </p:txBody>
      </p:sp>
      <p:sp>
        <p:nvSpPr>
          <p:cNvPr id="31" name="Subtitle 2"/>
          <p:cNvSpPr>
            <a:spLocks noGrp="1"/>
          </p:cNvSpPr>
          <p:nvPr>
            <p:ph type="subTitle" idx="1" hasCustomPrompt="1"/>
          </p:nvPr>
        </p:nvSpPr>
        <p:spPr>
          <a:xfrm>
            <a:off x="4191000" y="4558352"/>
            <a:ext cx="4953000" cy="1764792"/>
          </a:xfrm>
        </p:spPr>
        <p:txBody>
          <a:bodyPr anchor="ctr">
            <a:normAutofit/>
          </a:bodyPr>
          <a:lstStyle>
            <a:lvl1pPr marL="0" indent="0" algn="ctr">
              <a:buNone/>
              <a:defRPr sz="2600" b="1" i="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Competency name</a:t>
            </a:r>
            <a:endParaRPr lang="en-US" dirty="0"/>
          </a:p>
        </p:txBody>
      </p:sp>
      <p:grpSp>
        <p:nvGrpSpPr>
          <p:cNvPr id="4" name="Group 33"/>
          <p:cNvGrpSpPr/>
          <p:nvPr userDrawn="1"/>
        </p:nvGrpSpPr>
        <p:grpSpPr>
          <a:xfrm>
            <a:off x="76200" y="6257924"/>
            <a:ext cx="2962275" cy="586518"/>
            <a:chOff x="76200" y="6257924"/>
            <a:chExt cx="2962275" cy="586518"/>
          </a:xfrm>
        </p:grpSpPr>
        <p:sp>
          <p:nvSpPr>
            <p:cNvPr id="29" name="Rectangle 28"/>
            <p:cNvSpPr/>
            <p:nvPr/>
          </p:nvSpPr>
          <p:spPr>
            <a:xfrm>
              <a:off x="447675" y="6290444"/>
              <a:ext cx="2590800" cy="553998"/>
            </a:xfrm>
            <a:prstGeom prst="rect">
              <a:avLst/>
            </a:prstGeom>
          </p:spPr>
          <p:txBody>
            <a:bodyPr wrap="square">
              <a:spAutoFit/>
            </a:bodyPr>
            <a:lstStyle/>
            <a:p>
              <a:endParaRPr lang="en-US" sz="1000" b="1" dirty="0" smtClean="0">
                <a:solidFill>
                  <a:srgbClr val="393939">
                    <a:lumMod val="20000"/>
                    <a:lumOff val="80000"/>
                  </a:srgbClr>
                </a:solidFill>
              </a:endParaRPr>
            </a:p>
            <a:p>
              <a:r>
                <a:rPr lang="en-US" sz="1000" b="1" dirty="0" smtClean="0">
                  <a:solidFill>
                    <a:srgbClr val="393939">
                      <a:lumMod val="20000"/>
                      <a:lumOff val="80000"/>
                    </a:srgbClr>
                  </a:solidFill>
                </a:rPr>
                <a:t>DRIVE DEVELOPMENT</a:t>
              </a:r>
            </a:p>
            <a:p>
              <a:r>
                <a:rPr lang="en-US" sz="1000" b="1" i="1" dirty="0" smtClean="0">
                  <a:solidFill>
                    <a:srgbClr val="393939">
                      <a:lumMod val="20000"/>
                      <a:lumOff val="80000"/>
                    </a:srgbClr>
                  </a:solidFill>
                </a:rPr>
                <a:t>LEARNing to create capability</a:t>
              </a:r>
              <a:endParaRPr lang="en-US" sz="1000" dirty="0">
                <a:solidFill>
                  <a:srgbClr val="393939">
                    <a:lumMod val="20000"/>
                    <a:lumOff val="80000"/>
                  </a:srgbClr>
                </a:solidFill>
              </a:endParaRPr>
            </a:p>
          </p:txBody>
        </p:sp>
        <p:pic>
          <p:nvPicPr>
            <p:cNvPr id="32" name="Picture 2"/>
            <p:cNvPicPr>
              <a:picLocks noChangeAspect="1" noChangeArrowheads="1"/>
            </p:cNvPicPr>
            <p:nvPr/>
          </p:nvPicPr>
          <p:blipFill>
            <a:blip r:embed="rId15" cstate="print"/>
            <a:srcRect/>
            <a:stretch>
              <a:fillRect/>
            </a:stretch>
          </p:blipFill>
          <p:spPr bwMode="auto">
            <a:xfrm>
              <a:off x="76200" y="6257924"/>
              <a:ext cx="405765" cy="502920"/>
            </a:xfrm>
            <a:prstGeom prst="rect">
              <a:avLst/>
            </a:prstGeom>
            <a:solidFill>
              <a:schemeClr val="bg1"/>
            </a:solidFill>
            <a:ln w="9525">
              <a:noFill/>
              <a:miter lim="800000"/>
              <a:headEnd/>
              <a:tailEnd/>
            </a:ln>
            <a:effectLst/>
          </p:spPr>
        </p:pic>
        <p:sp>
          <p:nvSpPr>
            <p:cNvPr id="33" name="Rectangle 10"/>
            <p:cNvSpPr>
              <a:spLocks noChangeArrowheads="1"/>
            </p:cNvSpPr>
            <p:nvPr/>
          </p:nvSpPr>
          <p:spPr bwMode="auto">
            <a:xfrm>
              <a:off x="533400" y="6302096"/>
              <a:ext cx="2055050"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dirty="0" smtClean="0">
                  <a:solidFill>
                    <a:srgbClr val="393939">
                      <a:lumMod val="20000"/>
                      <a:lumOff val="80000"/>
                    </a:srgbClr>
                  </a:solidFill>
                  <a:cs typeface="Arial" pitchFamily="34" charset="0"/>
                </a:rPr>
                <a:t>Front Line Leaders Initiative</a:t>
              </a:r>
              <a:endParaRPr lang="en-US" dirty="0" smtClean="0">
                <a:solidFill>
                  <a:srgbClr val="393939">
                    <a:lumMod val="20000"/>
                    <a:lumOff val="80000"/>
                  </a:srgbClr>
                </a:solidFill>
                <a:cs typeface="Arial" pitchFamily="34" charset="0"/>
              </a:endParaRPr>
            </a:p>
          </p:txBody>
        </p:sp>
      </p:grpSp>
    </p:spTree>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L 101 Objective Numbers with second level bullet">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8" name="Text Placeholder 7"/>
          <p:cNvSpPr>
            <a:spLocks noGrp="1"/>
          </p:cNvSpPr>
          <p:nvPr>
            <p:ph type="body" sz="quarter" idx="11" hasCustomPrompt="1"/>
          </p:nvPr>
        </p:nvSpPr>
        <p:spPr>
          <a:xfrm>
            <a:off x="228600" y="1325880"/>
            <a:ext cx="8534400" cy="723275"/>
          </a:xfrm>
        </p:spPr>
        <p:txBody>
          <a:bodyPr lIns="91440" tIns="45720" rIns="91440" bIns="45720"/>
          <a:lstStyle>
            <a:lvl1pPr marL="341313" indent="-341313">
              <a:spcBef>
                <a:spcPts val="0"/>
              </a:spcBef>
              <a:spcAft>
                <a:spcPts val="600"/>
              </a:spcAft>
              <a:buClrTx/>
              <a:buFont typeface="+mj-lt"/>
              <a:buAutoNum type="arabicParenR"/>
              <a:defRPr sz="1800"/>
            </a:lvl1pPr>
            <a:lvl2pPr marL="682625" indent="-219075">
              <a:spcBef>
                <a:spcPts val="0"/>
              </a:spcBef>
              <a:spcAft>
                <a:spcPts val="600"/>
              </a:spcAft>
              <a:buFont typeface="Wingdings" pitchFamily="2" charset="2"/>
              <a:buChar char="§"/>
              <a:defRPr sz="1800"/>
            </a:lvl2pPr>
          </a:lstStyle>
          <a:p>
            <a:pPr lvl="0"/>
            <a:r>
              <a:rPr lang="en-US" dirty="0" smtClean="0"/>
              <a:t>Question</a:t>
            </a:r>
          </a:p>
          <a:p>
            <a:pPr lvl="0"/>
            <a:r>
              <a:rPr lang="en-US" dirty="0" smtClean="0"/>
              <a:t>Question</a:t>
            </a:r>
          </a:p>
        </p:txBody>
      </p:sp>
      <p:grpSp>
        <p:nvGrpSpPr>
          <p:cNvPr id="2" name="Group 20"/>
          <p:cNvGrpSpPr/>
          <p:nvPr userDrawn="1"/>
        </p:nvGrpSpPr>
        <p:grpSpPr>
          <a:xfrm>
            <a:off x="8534399" y="747284"/>
            <a:ext cx="466725" cy="338566"/>
            <a:chOff x="8534399" y="747284"/>
            <a:chExt cx="466725" cy="338566"/>
          </a:xfrm>
        </p:grpSpPr>
        <p:pic>
          <p:nvPicPr>
            <p:cNvPr id="10"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3" name="Rectangle 12"/>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2"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4" name="Title 1"/>
          <p:cNvSpPr>
            <a:spLocks noGrp="1"/>
          </p:cNvSpPr>
          <p:nvPr>
            <p:ph type="title" hasCustomPrompt="1"/>
          </p:nvPr>
        </p:nvSpPr>
        <p:spPr>
          <a:xfrm>
            <a:off x="0" y="649224"/>
            <a:ext cx="9144000" cy="447675"/>
          </a:xfrm>
        </p:spPr>
        <p:txBody>
          <a:bodyPr anchor="b"/>
          <a:lstStyle>
            <a:lvl1pPr marL="287338" indent="-287338">
              <a:defRPr sz="2400" baseline="0">
                <a:solidFill>
                  <a:schemeClr val="accent1">
                    <a:lumMod val="75000"/>
                  </a:schemeClr>
                </a:solidFill>
              </a:defRPr>
            </a:lvl1pPr>
          </a:lstStyle>
          <a:p>
            <a:r>
              <a:rPr lang="en-US" dirty="0" smtClean="0"/>
              <a:t>	</a:t>
            </a:r>
            <a:r>
              <a:rPr lang="en-US" dirty="0" err="1" smtClean="0"/>
              <a:t>ChapterName</a:t>
            </a:r>
            <a:r>
              <a:rPr lang="en-US" dirty="0" smtClean="0"/>
              <a:t>:  Topic</a:t>
            </a:r>
            <a:endParaRPr lang="en-US" dirty="0"/>
          </a:p>
        </p:txBody>
      </p:sp>
      <p:cxnSp>
        <p:nvCxnSpPr>
          <p:cNvPr id="9" name="Straight Connector 8"/>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L 101 Discussion with footnote lin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cxnSp>
        <p:nvCxnSpPr>
          <p:cNvPr id="8" name="Straight Connector 7"/>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9" name="Text Placeholder 8"/>
          <p:cNvSpPr>
            <a:spLocks noGrp="1"/>
          </p:cNvSpPr>
          <p:nvPr>
            <p:ph type="body" sz="quarter" idx="11" hasCustomPrompt="1"/>
          </p:nvPr>
        </p:nvSpPr>
        <p:spPr>
          <a:xfrm>
            <a:off x="228600" y="1325880"/>
            <a:ext cx="8077200" cy="723275"/>
          </a:xfrm>
        </p:spPr>
        <p:txBody>
          <a:bodyPr lIns="91440" tIns="45720" rIns="91440" bIns="45720"/>
          <a:lstStyle>
            <a:lvl1pPr>
              <a:spcBef>
                <a:spcPts val="0"/>
              </a:spcBef>
              <a:spcAft>
                <a:spcPts val="600"/>
              </a:spcAft>
              <a:buFontTx/>
              <a:buNone/>
              <a:defRPr sz="1800" baseline="0"/>
            </a:lvl1pPr>
            <a:lvl2pPr marL="682625" indent="-219075">
              <a:spcBef>
                <a:spcPts val="0"/>
              </a:spcBef>
              <a:spcAft>
                <a:spcPts val="600"/>
              </a:spcAft>
              <a:buFont typeface="Wingdings" pitchFamily="2" charset="2"/>
              <a:buChar char="§"/>
              <a:defRPr sz="1800"/>
            </a:lvl2pPr>
          </a:lstStyle>
          <a:p>
            <a:pPr lvl="0"/>
            <a:r>
              <a:rPr lang="en-US" dirty="0" smtClean="0"/>
              <a:t>Discussion Points:</a:t>
            </a:r>
          </a:p>
          <a:p>
            <a:pPr lvl="1"/>
            <a:r>
              <a:rPr lang="en-US" dirty="0" smtClean="0"/>
              <a:t>Second level</a:t>
            </a:r>
          </a:p>
        </p:txBody>
      </p:sp>
      <p:grpSp>
        <p:nvGrpSpPr>
          <p:cNvPr id="2" name="Group 12"/>
          <p:cNvGrpSpPr/>
          <p:nvPr userDrawn="1"/>
        </p:nvGrpSpPr>
        <p:grpSpPr>
          <a:xfrm>
            <a:off x="8534399" y="747284"/>
            <a:ext cx="466725" cy="338566"/>
            <a:chOff x="8534399" y="747284"/>
            <a:chExt cx="466725" cy="338566"/>
          </a:xfrm>
        </p:grpSpPr>
        <p:pic>
          <p:nvPicPr>
            <p:cNvPr id="14"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5" name="Rectangle 14"/>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0"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1" name="Title 1"/>
          <p:cNvSpPr>
            <a:spLocks noGrp="1"/>
          </p:cNvSpPr>
          <p:nvPr>
            <p:ph type="title" hasCustomPrompt="1"/>
          </p:nvPr>
        </p:nvSpPr>
        <p:spPr>
          <a:xfrm>
            <a:off x="0" y="649224"/>
            <a:ext cx="9144000" cy="447675"/>
          </a:xfrm>
        </p:spPr>
        <p:txBody>
          <a:bodyPr anchor="b"/>
          <a:lstStyle>
            <a:lvl1pPr marL="287338" indent="-287338">
              <a:defRPr sz="2400" baseline="0">
                <a:solidFill>
                  <a:schemeClr val="accent1">
                    <a:lumMod val="75000"/>
                  </a:schemeClr>
                </a:solidFill>
              </a:defRPr>
            </a:lvl1pPr>
          </a:lstStyle>
          <a:p>
            <a:r>
              <a:rPr lang="en-US" dirty="0" smtClean="0"/>
              <a:t>	</a:t>
            </a:r>
            <a:r>
              <a:rPr lang="en-US" dirty="0" err="1" smtClean="0"/>
              <a:t>ChapterName</a:t>
            </a:r>
            <a:r>
              <a:rPr lang="en-US" dirty="0" smtClean="0"/>
              <a:t>:  Discussion</a:t>
            </a:r>
            <a:endParaRPr lang="en-US" dirty="0"/>
          </a:p>
        </p:txBody>
      </p:sp>
    </p:spTree>
  </p:cSld>
  <p:clrMapOvr>
    <a:masterClrMapping/>
  </p:clrMapOvr>
  <p:timing>
    <p:tnLst>
      <p:par>
        <p:cTn id="1" dur="indefinite" restart="never" nodeType="tmRoot"/>
      </p:par>
    </p:tnLst>
  </p:timing>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TL 101 Discussion without footnote line">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
        <p:nvSpPr>
          <p:cNvPr id="9" name="Text Placeholder 8"/>
          <p:cNvSpPr>
            <a:spLocks noGrp="1"/>
          </p:cNvSpPr>
          <p:nvPr>
            <p:ph type="body" sz="quarter" idx="11" hasCustomPrompt="1"/>
          </p:nvPr>
        </p:nvSpPr>
        <p:spPr>
          <a:xfrm>
            <a:off x="228600" y="1325880"/>
            <a:ext cx="8077200" cy="723275"/>
          </a:xfrm>
        </p:spPr>
        <p:txBody>
          <a:bodyPr lIns="91440" tIns="45720" rIns="91440" bIns="45720"/>
          <a:lstStyle>
            <a:lvl1pPr>
              <a:spcBef>
                <a:spcPts val="0"/>
              </a:spcBef>
              <a:spcAft>
                <a:spcPts val="600"/>
              </a:spcAft>
              <a:buFontTx/>
              <a:buNone/>
              <a:defRPr sz="1800" baseline="0"/>
            </a:lvl1pPr>
            <a:lvl2pPr marL="682625" indent="-219075">
              <a:spcBef>
                <a:spcPts val="0"/>
              </a:spcBef>
              <a:spcAft>
                <a:spcPts val="600"/>
              </a:spcAft>
              <a:buFont typeface="Wingdings" pitchFamily="2" charset="2"/>
              <a:buChar char="§"/>
              <a:defRPr sz="1800"/>
            </a:lvl2pPr>
          </a:lstStyle>
          <a:p>
            <a:pPr lvl="0"/>
            <a:r>
              <a:rPr lang="en-US" dirty="0" smtClean="0"/>
              <a:t>Discussion Points:</a:t>
            </a:r>
          </a:p>
          <a:p>
            <a:pPr lvl="1"/>
            <a:r>
              <a:rPr lang="en-US" dirty="0" smtClean="0"/>
              <a:t>Second level</a:t>
            </a:r>
          </a:p>
        </p:txBody>
      </p:sp>
      <p:grpSp>
        <p:nvGrpSpPr>
          <p:cNvPr id="2" name="Group 12"/>
          <p:cNvGrpSpPr/>
          <p:nvPr userDrawn="1"/>
        </p:nvGrpSpPr>
        <p:grpSpPr>
          <a:xfrm>
            <a:off x="8534399" y="747284"/>
            <a:ext cx="466725" cy="338566"/>
            <a:chOff x="8534399" y="747284"/>
            <a:chExt cx="466725" cy="338566"/>
          </a:xfrm>
        </p:grpSpPr>
        <p:pic>
          <p:nvPicPr>
            <p:cNvPr id="14" name="Picture 2"/>
            <p:cNvPicPr>
              <a:picLocks noChangeAspect="1" noChangeArrowheads="1"/>
            </p:cNvPicPr>
            <p:nvPr userDrawn="1"/>
          </p:nvPicPr>
          <p:blipFill>
            <a:blip r:embed="rId2"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5" name="Rectangle 14"/>
            <p:cNvSpPr/>
            <p:nvPr userDrawn="1"/>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dirty="0" smtClean="0">
                <a:solidFill>
                  <a:srgbClr val="000000"/>
                </a:solidFill>
              </a:endParaRPr>
            </a:p>
          </p:txBody>
        </p:sp>
      </p:grpSp>
      <p:sp>
        <p:nvSpPr>
          <p:cNvPr id="10" name="Title 6"/>
          <p:cNvSpPr txBox="1">
            <a:spLocks/>
          </p:cNvSpPr>
          <p:nvPr userDrawn="1"/>
        </p:nvSpPr>
        <p:spPr>
          <a:xfrm>
            <a:off x="0" y="257665"/>
            <a:ext cx="9144000" cy="438150"/>
          </a:xfrm>
          <a:prstGeom prst="rect">
            <a:avLst/>
          </a:prstGeom>
        </p:spPr>
        <p:txBody>
          <a:bodyPr vert="horz" lIns="0" tIns="0" rIns="0" bIns="0" rtlCol="0" anchor="b">
            <a:noAutofit/>
          </a:bodyPr>
          <a:lstStyle>
            <a:lvl1pPr algn="l">
              <a:defRPr sz="2800" b="1" i="0" baseline="0">
                <a:solidFill>
                  <a:srgbClr val="0038A8"/>
                </a:solidFill>
                <a:latin typeface="Arial" pitchFamily="34" charset="0"/>
                <a:cs typeface="Arial" pitchFamily="34" charset="0"/>
              </a:defRPr>
            </a:lvl1pPr>
            <a:extLst/>
          </a:lstStyle>
          <a:p>
            <a:pPr marL="287338" indent="-287338">
              <a:spcBef>
                <a:spcPct val="0"/>
              </a:spcBef>
              <a:defRPr/>
            </a:pPr>
            <a:r>
              <a:rPr lang="en-US" kern="0" dirty="0" smtClean="0">
                <a:latin typeface="Arial"/>
              </a:rPr>
              <a:t>	Transformational Leadership – 101 </a:t>
            </a:r>
            <a:endParaRPr lang="en-US" dirty="0"/>
          </a:p>
        </p:txBody>
      </p:sp>
      <p:sp>
        <p:nvSpPr>
          <p:cNvPr id="11" name="Title 1"/>
          <p:cNvSpPr>
            <a:spLocks noGrp="1"/>
          </p:cNvSpPr>
          <p:nvPr>
            <p:ph type="title" hasCustomPrompt="1"/>
          </p:nvPr>
        </p:nvSpPr>
        <p:spPr>
          <a:xfrm>
            <a:off x="0" y="649224"/>
            <a:ext cx="9144000" cy="447675"/>
          </a:xfrm>
        </p:spPr>
        <p:txBody>
          <a:bodyPr anchor="b"/>
          <a:lstStyle>
            <a:lvl1pPr marL="287338" indent="-287338">
              <a:defRPr sz="2400" baseline="0">
                <a:solidFill>
                  <a:schemeClr val="accent1">
                    <a:lumMod val="75000"/>
                  </a:schemeClr>
                </a:solidFill>
              </a:defRPr>
            </a:lvl1pPr>
          </a:lstStyle>
          <a:p>
            <a:r>
              <a:rPr lang="en-US" dirty="0" smtClean="0"/>
              <a:t>	</a:t>
            </a:r>
            <a:r>
              <a:rPr lang="en-US" dirty="0" err="1" smtClean="0"/>
              <a:t>ChapterName</a:t>
            </a:r>
            <a:r>
              <a:rPr lang="en-US" dirty="0" smtClean="0"/>
              <a:t>:  Discussion</a:t>
            </a:r>
            <a:endParaRPr lang="en-US" dirty="0"/>
          </a:p>
        </p:txBody>
      </p:sp>
      <p:cxnSp>
        <p:nvCxnSpPr>
          <p:cNvPr id="12" name="Straight Connector 11"/>
          <p:cNvCxnSpPr/>
          <p:nvPr userDrawn="1"/>
        </p:nvCxnSpPr>
        <p:spPr bwMode="auto">
          <a:xfrm>
            <a:off x="304800" y="6328882"/>
            <a:ext cx="8534400" cy="0"/>
          </a:xfrm>
          <a:prstGeom prst="line">
            <a:avLst/>
          </a:prstGeom>
          <a:ln w="19050">
            <a:solidFill>
              <a:schemeClr val="accent1"/>
            </a:solidFill>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2" Type="http://schemas.openxmlformats.org/officeDocument/2006/relationships/slideLayout" Target="../slideLayouts/slideLayout112.xml"/><Relationship Id="rId16" Type="http://schemas.openxmlformats.org/officeDocument/2006/relationships/theme" Target="../theme/theme1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3.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5" Type="http://schemas.openxmlformats.org/officeDocument/2006/relationships/slideLayout" Target="../slideLayouts/slideLayout130.xml"/><Relationship Id="rId10" Type="http://schemas.openxmlformats.org/officeDocument/2006/relationships/theme" Target="../theme/theme11.xml"/><Relationship Id="rId4" Type="http://schemas.openxmlformats.org/officeDocument/2006/relationships/slideLayout" Target="../slideLayouts/slideLayout129.xml"/><Relationship Id="rId9" Type="http://schemas.openxmlformats.org/officeDocument/2006/relationships/slideLayout" Target="../slideLayouts/slideLayout13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2.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5" Type="http://schemas.openxmlformats.org/officeDocument/2006/relationships/slideLayout" Target="../slideLayouts/slideLayout139.xml"/><Relationship Id="rId10" Type="http://schemas.openxmlformats.org/officeDocument/2006/relationships/theme" Target="../theme/theme12.xml"/><Relationship Id="rId4" Type="http://schemas.openxmlformats.org/officeDocument/2006/relationships/slideLayout" Target="../slideLayouts/slideLayout138.xml"/><Relationship Id="rId9" Type="http://schemas.openxmlformats.org/officeDocument/2006/relationships/slideLayout" Target="../slideLayouts/slideLayout14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5" Type="http://schemas.openxmlformats.org/officeDocument/2006/relationships/slideLayout" Target="../slideLayouts/slideLayout148.xml"/><Relationship Id="rId10" Type="http://schemas.openxmlformats.org/officeDocument/2006/relationships/theme" Target="../theme/theme1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0.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5" Type="http://schemas.openxmlformats.org/officeDocument/2006/relationships/slideLayout" Target="../slideLayouts/slideLayout157.xml"/><Relationship Id="rId10" Type="http://schemas.openxmlformats.org/officeDocument/2006/relationships/theme" Target="../theme/theme14.xml"/><Relationship Id="rId4" Type="http://schemas.openxmlformats.org/officeDocument/2006/relationships/slideLayout" Target="../slideLayouts/slideLayout156.xml"/><Relationship Id="rId9" Type="http://schemas.openxmlformats.org/officeDocument/2006/relationships/slideLayout" Target="../slideLayouts/slideLayout16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9.xml"/><Relationship Id="rId3" Type="http://schemas.openxmlformats.org/officeDocument/2006/relationships/slideLayout" Target="../slideLayouts/slideLayout164.xml"/><Relationship Id="rId7" Type="http://schemas.openxmlformats.org/officeDocument/2006/relationships/slideLayout" Target="../slideLayouts/slideLayout168.xml"/><Relationship Id="rId2" Type="http://schemas.openxmlformats.org/officeDocument/2006/relationships/slideLayout" Target="../slideLayouts/slideLayout163.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5" Type="http://schemas.openxmlformats.org/officeDocument/2006/relationships/slideLayout" Target="../slideLayouts/slideLayout166.xml"/><Relationship Id="rId10" Type="http://schemas.openxmlformats.org/officeDocument/2006/relationships/theme" Target="../theme/theme15.xml"/><Relationship Id="rId4" Type="http://schemas.openxmlformats.org/officeDocument/2006/relationships/slideLayout" Target="../slideLayouts/slideLayout165.xml"/><Relationship Id="rId9" Type="http://schemas.openxmlformats.org/officeDocument/2006/relationships/slideLayout" Target="../slideLayouts/slideLayout17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theme" Target="../theme/theme1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21" Type="http://schemas.openxmlformats.org/officeDocument/2006/relationships/slideLayout" Target="../slideLayouts/slideLayout22.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theme" Target="../theme/theme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4.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theme" Target="../theme/theme5.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6" Type="http://schemas.openxmlformats.org/officeDocument/2006/relationships/theme" Target="../theme/theme6.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image" Target="../media/image15.png"/><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theme" Target="../theme/theme8.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6" Type="http://schemas.openxmlformats.org/officeDocument/2006/relationships/theme" Target="../theme/theme9.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2"/>
          </p:nvPr>
        </p:nvSpPr>
        <p:spPr>
          <a:xfrm>
            <a:off x="457200" y="6477000"/>
            <a:ext cx="2133600" cy="365125"/>
          </a:xfrm>
          <a:prstGeom prst="rect">
            <a:avLst/>
          </a:prstGeom>
        </p:spPr>
        <p:txBody>
          <a:bodyPr vert="horz" lIns="91440" tIns="45720" rIns="91440" bIns="45720" rtlCol="0" anchor="ctr"/>
          <a:lstStyle>
            <a:lvl1pPr algn="l">
              <a:defRPr sz="800">
                <a:solidFill>
                  <a:schemeClr val="tx1">
                    <a:tint val="75000"/>
                  </a:schemeClr>
                </a:solidFill>
                <a:latin typeface="Arial" pitchFamily="34" charset="0"/>
                <a:cs typeface="Arial" pitchFamily="34" charset="0"/>
              </a:defRPr>
            </a:lvl1pPr>
          </a:lstStyle>
          <a:p>
            <a:fld id="{6D9DAB59-19B0-4D96-AC61-47A77573F2E6}" type="datetime1">
              <a:rPr lang="en-US" kern="0" smtClean="0">
                <a:solidFill>
                  <a:sysClr val="windowText" lastClr="000000"/>
                </a:solidFill>
              </a:rPr>
              <a:pPr/>
              <a:t>4/6/2016</a:t>
            </a:fld>
            <a:endParaRPr lang="en-US" kern="0">
              <a:solidFill>
                <a:sysClr val="windowText" lastClr="000000"/>
              </a:solidFill>
            </a:endParaRPr>
          </a:p>
        </p:txBody>
      </p:sp>
      <p:sp>
        <p:nvSpPr>
          <p:cNvPr id="8" name="Footer Placeholder 4"/>
          <p:cNvSpPr>
            <a:spLocks noGrp="1"/>
          </p:cNvSpPr>
          <p:nvPr>
            <p:ph type="ftr" sz="quarter" idx="3"/>
          </p:nvPr>
        </p:nvSpPr>
        <p:spPr>
          <a:xfrm>
            <a:off x="3124200" y="6477000"/>
            <a:ext cx="2895600" cy="365125"/>
          </a:xfrm>
          <a:prstGeom prst="rect">
            <a:avLst/>
          </a:prstGeom>
        </p:spPr>
        <p:txBody>
          <a:bodyPr vert="horz" lIns="91440" tIns="45720" rIns="91440" bIns="45720" rtlCol="0" anchor="ctr"/>
          <a:lstStyle>
            <a:lvl1pPr algn="ctr">
              <a:defRPr sz="800">
                <a:solidFill>
                  <a:schemeClr val="tx1">
                    <a:tint val="75000"/>
                  </a:schemeClr>
                </a:solidFill>
                <a:latin typeface="Arial" pitchFamily="34" charset="0"/>
                <a:cs typeface="Arial" pitchFamily="34" charset="0"/>
              </a:defRPr>
            </a:lvl1pPr>
          </a:lstStyle>
          <a:p>
            <a:endParaRPr lang="en-US" kern="0">
              <a:solidFill>
                <a:sysClr val="windowText" lastClr="000000"/>
              </a:solidFill>
            </a:endParaRPr>
          </a:p>
        </p:txBody>
      </p:sp>
      <p:sp>
        <p:nvSpPr>
          <p:cNvPr id="9" name="Slide Number Placeholder 5"/>
          <p:cNvSpPr>
            <a:spLocks noGrp="1"/>
          </p:cNvSpPr>
          <p:nvPr>
            <p:ph type="sldNum" sz="quarter" idx="4"/>
          </p:nvPr>
        </p:nvSpPr>
        <p:spPr>
          <a:xfrm>
            <a:off x="6553200" y="6477000"/>
            <a:ext cx="2133600" cy="365125"/>
          </a:xfrm>
          <a:prstGeom prst="rect">
            <a:avLst/>
          </a:prstGeom>
        </p:spPr>
        <p:txBody>
          <a:bodyPr vert="horz" lIns="91440" tIns="45720" rIns="91440" bIns="45720" rtlCol="0" anchor="ctr"/>
          <a:lstStyle>
            <a:lvl1pPr algn="r">
              <a:defRPr sz="800">
                <a:solidFill>
                  <a:schemeClr val="tx1">
                    <a:tint val="75000"/>
                  </a:schemeClr>
                </a:solidFill>
                <a:latin typeface="Arial" pitchFamily="34" charset="0"/>
                <a:cs typeface="Arial" pitchFamily="34" charset="0"/>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Tree>
  </p:cSld>
  <p:clrMap bg1="lt1" tx1="dk1" bg2="lt2" tx2="dk2" accent1="accent1" accent2="accent2" accent3="accent3" accent4="accent4" accent5="accent5" accent6="accent6" hlink="hlink" folHlink="folHlink"/>
  <p:sldLayoutIdLst>
    <p:sldLayoutId id="2147483722" r:id="rId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1" name="Line 3"/>
          <p:cNvSpPr>
            <a:spLocks noChangeShapeType="1"/>
          </p:cNvSpPr>
          <p:nvPr/>
        </p:nvSpPr>
        <p:spPr bwMode="auto">
          <a:xfrm>
            <a:off x="265113" y="1109663"/>
            <a:ext cx="8613775" cy="0"/>
          </a:xfrm>
          <a:prstGeom prst="line">
            <a:avLst/>
          </a:prstGeom>
          <a:noFill/>
          <a:ln w="25400">
            <a:solidFill>
              <a:schemeClr val="accent1"/>
            </a:solidFill>
            <a:round/>
            <a:headEnd type="none" w="sm" len="sm"/>
            <a:tailEnd type="none" w="sm" len="sm"/>
          </a:ln>
          <a:effectLst/>
        </p:spPr>
        <p:txBody>
          <a:bodyPr/>
          <a:lstStyle/>
          <a:p>
            <a:pPr fontAlgn="base">
              <a:spcBef>
                <a:spcPct val="0"/>
              </a:spcBef>
              <a:spcAft>
                <a:spcPct val="0"/>
              </a:spcAft>
              <a:defRPr/>
            </a:pPr>
            <a:endParaRPr lang="en-US" dirty="0">
              <a:solidFill>
                <a:srgbClr val="000000"/>
              </a:solidFill>
            </a:endParaRPr>
          </a:p>
        </p:txBody>
      </p:sp>
      <p:sp>
        <p:nvSpPr>
          <p:cNvPr id="12293" name="Text Box 5"/>
          <p:cNvSpPr txBox="1">
            <a:spLocks noChangeArrowheads="1"/>
          </p:cNvSpPr>
          <p:nvPr/>
        </p:nvSpPr>
        <p:spPr bwMode="auto">
          <a:xfrm>
            <a:off x="3975100" y="76200"/>
            <a:ext cx="1193800" cy="141287"/>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12294" name="Rectangle 6"/>
          <p:cNvSpPr>
            <a:spLocks noChangeArrowheads="1"/>
          </p:cNvSpPr>
          <p:nvPr/>
        </p:nvSpPr>
        <p:spPr bwMode="auto">
          <a:xfrm>
            <a:off x="390525" y="6692900"/>
            <a:ext cx="2674938" cy="111125"/>
          </a:xfrm>
          <a:prstGeom prst="rect">
            <a:avLst/>
          </a:prstGeom>
          <a:noFill/>
          <a:ln w="12700">
            <a:noFill/>
            <a:miter lim="800000"/>
            <a:headEnd type="none" w="sm" len="sm"/>
            <a:tailEnd type="none" w="sm" len="sm"/>
          </a:ln>
        </p:spPr>
        <p:txBody>
          <a:bodyPr lIns="9143" tIns="9143" rIns="9143" bIns="9143">
            <a:spAutoFit/>
          </a:bodyPr>
          <a:lstStyle/>
          <a:p>
            <a:pPr defTabSz="820738" eaLnBrk="0" fontAlgn="base" hangingPunct="0">
              <a:spcBef>
                <a:spcPct val="0"/>
              </a:spcBef>
              <a:spcAft>
                <a:spcPct val="0"/>
              </a:spcAft>
              <a:defRPr/>
            </a:pPr>
            <a:r>
              <a:rPr lang="en-US" sz="600" dirty="0">
                <a:solidFill>
                  <a:srgbClr val="000000"/>
                </a:solidFill>
              </a:rPr>
              <a:t>Copyright © 2010 Boeing. All rights reserved.</a:t>
            </a:r>
          </a:p>
        </p:txBody>
      </p:sp>
      <p:sp>
        <p:nvSpPr>
          <p:cNvPr id="2" name="Text Box 5"/>
          <p:cNvSpPr txBox="1">
            <a:spLocks noChangeArrowheads="1"/>
          </p:cNvSpPr>
          <p:nvPr/>
        </p:nvSpPr>
        <p:spPr bwMode="auto">
          <a:xfrm>
            <a:off x="3975100" y="6686550"/>
            <a:ext cx="1193800" cy="141288"/>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3078" name="Rectangle 2"/>
          <p:cNvSpPr>
            <a:spLocks noGrp="1" noChangeArrowheads="1"/>
          </p:cNvSpPr>
          <p:nvPr>
            <p:ph type="title"/>
          </p:nvPr>
        </p:nvSpPr>
        <p:spPr bwMode="auto">
          <a:xfrm>
            <a:off x="285750" y="236538"/>
            <a:ext cx="8656638" cy="820737"/>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lvl="0"/>
            <a:r>
              <a:rPr lang="en-US" dirty="0" smtClean="0"/>
              <a:t>Title: 28 Arial Bold</a:t>
            </a:r>
            <a:br>
              <a:rPr lang="en-US" dirty="0" smtClean="0"/>
            </a:br>
            <a:r>
              <a:rPr lang="en-US" dirty="0" smtClean="0"/>
              <a:t>Subtitle: 24 Arial Bold</a:t>
            </a:r>
          </a:p>
        </p:txBody>
      </p:sp>
      <p:sp>
        <p:nvSpPr>
          <p:cNvPr id="3079" name="Rectangle 4"/>
          <p:cNvSpPr>
            <a:spLocks noGrp="1" noChangeArrowheads="1"/>
          </p:cNvSpPr>
          <p:nvPr>
            <p:ph type="body" idx="1"/>
          </p:nvPr>
        </p:nvSpPr>
        <p:spPr bwMode="auto">
          <a:xfrm>
            <a:off x="404813" y="1335088"/>
            <a:ext cx="5676900" cy="165417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eaLnBrk="0" hangingPunct="0">
              <a:spcBef>
                <a:spcPct val="25000"/>
              </a:spcBef>
              <a:buClr>
                <a:srgbClr val="0038A8"/>
              </a:buClr>
              <a:defRPr sz="700">
                <a:solidFill>
                  <a:srgbClr val="000000"/>
                </a:solidFill>
                <a:latin typeface="Arial" charset="0"/>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Tree>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 id="2147484056" r:id="rId13"/>
    <p:sldLayoutId id="2147484057" r:id="rId14"/>
    <p:sldLayoutId id="2147484058" r:id="rId15"/>
  </p:sldLayoutIdLst>
  <p:timing>
    <p:tnLst>
      <p:par>
        <p:cTn id="1" dur="indefinite" restart="never" nodeType="tmRoot"/>
      </p:par>
    </p:tnLst>
  </p:timing>
  <p:hf hdr="0" ftr="0" dt="0"/>
  <p:txStyles>
    <p:titleStyle>
      <a:lvl1pPr algn="l" defTabSz="1020763" rtl="0" eaLnBrk="1" fontAlgn="base" hangingPunct="1">
        <a:lnSpc>
          <a:spcPct val="90000"/>
        </a:lnSpc>
        <a:spcBef>
          <a:spcPct val="0"/>
        </a:spcBef>
        <a:spcAft>
          <a:spcPct val="0"/>
        </a:spcAft>
        <a:defRPr sz="2800" b="1">
          <a:solidFill>
            <a:schemeClr val="hlink"/>
          </a:solidFill>
          <a:latin typeface="+mj-lt"/>
          <a:ea typeface="+mj-ea"/>
          <a:cs typeface="+mj-cs"/>
        </a:defRPr>
      </a:lvl1pPr>
      <a:lvl2pPr algn="l" defTabSz="1020763" rtl="0" eaLnBrk="1" fontAlgn="base" hangingPunct="1">
        <a:lnSpc>
          <a:spcPct val="90000"/>
        </a:lnSpc>
        <a:spcBef>
          <a:spcPct val="0"/>
        </a:spcBef>
        <a:spcAft>
          <a:spcPct val="0"/>
        </a:spcAft>
        <a:defRPr sz="2800" b="1">
          <a:solidFill>
            <a:schemeClr val="hlink"/>
          </a:solidFill>
          <a:latin typeface="Arial" charset="0"/>
        </a:defRPr>
      </a:lvl2pPr>
      <a:lvl3pPr algn="l" defTabSz="1020763" rtl="0" eaLnBrk="1" fontAlgn="base" hangingPunct="1">
        <a:lnSpc>
          <a:spcPct val="90000"/>
        </a:lnSpc>
        <a:spcBef>
          <a:spcPct val="0"/>
        </a:spcBef>
        <a:spcAft>
          <a:spcPct val="0"/>
        </a:spcAft>
        <a:defRPr sz="2800" b="1">
          <a:solidFill>
            <a:schemeClr val="hlink"/>
          </a:solidFill>
          <a:latin typeface="Arial" charset="0"/>
        </a:defRPr>
      </a:lvl3pPr>
      <a:lvl4pPr algn="l" defTabSz="1020763" rtl="0" eaLnBrk="1" fontAlgn="base" hangingPunct="1">
        <a:lnSpc>
          <a:spcPct val="90000"/>
        </a:lnSpc>
        <a:spcBef>
          <a:spcPct val="0"/>
        </a:spcBef>
        <a:spcAft>
          <a:spcPct val="0"/>
        </a:spcAft>
        <a:defRPr sz="2800" b="1">
          <a:solidFill>
            <a:schemeClr val="hlink"/>
          </a:solidFill>
          <a:latin typeface="Arial" charset="0"/>
        </a:defRPr>
      </a:lvl4pPr>
      <a:lvl5pPr algn="l" defTabSz="1020763" rtl="0" eaLnBrk="1" fontAlgn="base" hangingPunct="1">
        <a:lnSpc>
          <a:spcPct val="90000"/>
        </a:lnSpc>
        <a:spcBef>
          <a:spcPct val="0"/>
        </a:spcBef>
        <a:spcAft>
          <a:spcPct val="0"/>
        </a:spcAft>
        <a:defRPr sz="2800" b="1">
          <a:solidFill>
            <a:schemeClr val="hlink"/>
          </a:solidFill>
          <a:latin typeface="Arial" charset="0"/>
        </a:defRPr>
      </a:lvl5pPr>
      <a:lvl6pPr marL="457200" algn="l" defTabSz="1020763" rtl="0" eaLnBrk="1" fontAlgn="base" hangingPunct="1">
        <a:lnSpc>
          <a:spcPct val="90000"/>
        </a:lnSpc>
        <a:spcBef>
          <a:spcPct val="0"/>
        </a:spcBef>
        <a:spcAft>
          <a:spcPct val="0"/>
        </a:spcAft>
        <a:defRPr sz="2800" b="1">
          <a:solidFill>
            <a:schemeClr val="hlink"/>
          </a:solidFill>
          <a:latin typeface="Arial" charset="0"/>
        </a:defRPr>
      </a:lvl6pPr>
      <a:lvl7pPr marL="914400" algn="l" defTabSz="1020763" rtl="0" eaLnBrk="1" fontAlgn="base" hangingPunct="1">
        <a:lnSpc>
          <a:spcPct val="90000"/>
        </a:lnSpc>
        <a:spcBef>
          <a:spcPct val="0"/>
        </a:spcBef>
        <a:spcAft>
          <a:spcPct val="0"/>
        </a:spcAft>
        <a:defRPr sz="2800" b="1">
          <a:solidFill>
            <a:schemeClr val="hlink"/>
          </a:solidFill>
          <a:latin typeface="Arial" charset="0"/>
        </a:defRPr>
      </a:lvl7pPr>
      <a:lvl8pPr marL="1371600" algn="l" defTabSz="1020763" rtl="0" eaLnBrk="1" fontAlgn="base" hangingPunct="1">
        <a:lnSpc>
          <a:spcPct val="90000"/>
        </a:lnSpc>
        <a:spcBef>
          <a:spcPct val="0"/>
        </a:spcBef>
        <a:spcAft>
          <a:spcPct val="0"/>
        </a:spcAft>
        <a:defRPr sz="2800" b="1">
          <a:solidFill>
            <a:schemeClr val="hlink"/>
          </a:solidFill>
          <a:latin typeface="Arial" charset="0"/>
        </a:defRPr>
      </a:lvl8pPr>
      <a:lvl9pPr marL="1828800" algn="l" defTabSz="1020763" rtl="0" eaLnBrk="1" fontAlgn="base" hangingPunct="1">
        <a:lnSpc>
          <a:spcPct val="90000"/>
        </a:lnSpc>
        <a:spcBef>
          <a:spcPct val="0"/>
        </a:spcBef>
        <a:spcAft>
          <a:spcPct val="0"/>
        </a:spcAft>
        <a:defRPr sz="2800" b="1">
          <a:solidFill>
            <a:schemeClr val="hlink"/>
          </a:solidFill>
          <a:latin typeface="Arial" charset="0"/>
        </a:defRPr>
      </a:lvl9pPr>
    </p:titleStyle>
    <p:bodyStyle>
      <a:lvl1pPr marL="225425" indent="-225425" algn="l" defTabSz="820738" rtl="0" eaLnBrk="1" fontAlgn="base" hangingPunct="1">
        <a:spcBef>
          <a:spcPct val="20000"/>
        </a:spcBef>
        <a:spcAft>
          <a:spcPct val="0"/>
        </a:spcAft>
        <a:buClr>
          <a:schemeClr val="hlink"/>
        </a:buClr>
        <a:buFont typeface="Wingdings" pitchFamily="2" charset="2"/>
        <a:buChar char="§"/>
        <a:defRPr sz="2200" b="1">
          <a:solidFill>
            <a:schemeClr val="tx1"/>
          </a:solidFill>
          <a:latin typeface="+mn-lt"/>
          <a:ea typeface="+mn-ea"/>
          <a:cs typeface="+mn-cs"/>
        </a:defRPr>
      </a:lvl1pPr>
      <a:lvl2pPr marL="622300" indent="-282575" algn="l" defTabSz="820738" rtl="0" eaLnBrk="1" fontAlgn="base" hangingPunct="1">
        <a:spcBef>
          <a:spcPct val="20000"/>
        </a:spcBef>
        <a:spcAft>
          <a:spcPct val="0"/>
        </a:spcAft>
        <a:buClr>
          <a:schemeClr val="hlink"/>
        </a:buClr>
        <a:buFont typeface="Arial" charset="0"/>
        <a:buChar char="–"/>
        <a:defRPr sz="2000">
          <a:solidFill>
            <a:schemeClr val="tx1"/>
          </a:solidFill>
          <a:latin typeface="+mn-lt"/>
        </a:defRPr>
      </a:lvl2pPr>
      <a:lvl3pPr marL="966788" indent="-230188"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3pPr>
      <a:lvl4pPr marL="1244600" indent="-163513"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4pPr>
      <a:lvl5pPr marL="15224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5pPr>
      <a:lvl6pPr marL="19796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6pPr>
      <a:lvl7pPr marL="24368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7pPr>
      <a:lvl8pPr marL="28940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8pPr>
      <a:lvl9pPr marL="33512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1" name="Line 3"/>
          <p:cNvSpPr>
            <a:spLocks noChangeShapeType="1"/>
          </p:cNvSpPr>
          <p:nvPr/>
        </p:nvSpPr>
        <p:spPr bwMode="auto">
          <a:xfrm>
            <a:off x="265113" y="1109663"/>
            <a:ext cx="8613775" cy="0"/>
          </a:xfrm>
          <a:prstGeom prst="line">
            <a:avLst/>
          </a:prstGeom>
          <a:noFill/>
          <a:ln w="25400">
            <a:solidFill>
              <a:schemeClr val="accent1"/>
            </a:solidFill>
            <a:round/>
            <a:headEnd type="none" w="sm" len="sm"/>
            <a:tailEnd type="none" w="sm" len="sm"/>
          </a:ln>
          <a:effectLst/>
        </p:spPr>
        <p:txBody>
          <a:bodyPr/>
          <a:lstStyle/>
          <a:p>
            <a:pPr fontAlgn="base">
              <a:spcBef>
                <a:spcPct val="0"/>
              </a:spcBef>
              <a:spcAft>
                <a:spcPct val="0"/>
              </a:spcAft>
              <a:defRPr/>
            </a:pPr>
            <a:endParaRPr lang="en-US" dirty="0">
              <a:solidFill>
                <a:srgbClr val="000000"/>
              </a:solidFill>
            </a:endParaRPr>
          </a:p>
        </p:txBody>
      </p:sp>
      <p:sp>
        <p:nvSpPr>
          <p:cNvPr id="12293" name="Text Box 5"/>
          <p:cNvSpPr txBox="1">
            <a:spLocks noChangeArrowheads="1"/>
          </p:cNvSpPr>
          <p:nvPr/>
        </p:nvSpPr>
        <p:spPr bwMode="auto">
          <a:xfrm>
            <a:off x="3975100" y="76200"/>
            <a:ext cx="1193800" cy="141287"/>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12294" name="Rectangle 6"/>
          <p:cNvSpPr>
            <a:spLocks noChangeArrowheads="1"/>
          </p:cNvSpPr>
          <p:nvPr/>
        </p:nvSpPr>
        <p:spPr bwMode="auto">
          <a:xfrm>
            <a:off x="390525" y="6692900"/>
            <a:ext cx="2674938" cy="111125"/>
          </a:xfrm>
          <a:prstGeom prst="rect">
            <a:avLst/>
          </a:prstGeom>
          <a:noFill/>
          <a:ln w="12700">
            <a:noFill/>
            <a:miter lim="800000"/>
            <a:headEnd type="none" w="sm" len="sm"/>
            <a:tailEnd type="none" w="sm" len="sm"/>
          </a:ln>
        </p:spPr>
        <p:txBody>
          <a:bodyPr lIns="9143" tIns="9143" rIns="9143" bIns="9143">
            <a:spAutoFit/>
          </a:bodyPr>
          <a:lstStyle/>
          <a:p>
            <a:pPr defTabSz="820738" eaLnBrk="0" fontAlgn="base" hangingPunct="0">
              <a:spcBef>
                <a:spcPct val="0"/>
              </a:spcBef>
              <a:spcAft>
                <a:spcPct val="0"/>
              </a:spcAft>
              <a:defRPr/>
            </a:pPr>
            <a:r>
              <a:rPr lang="en-US" sz="600" dirty="0">
                <a:solidFill>
                  <a:srgbClr val="000000"/>
                </a:solidFill>
              </a:rPr>
              <a:t>Copyright © 2010 Boeing. All rights reserved.</a:t>
            </a:r>
          </a:p>
        </p:txBody>
      </p:sp>
      <p:sp>
        <p:nvSpPr>
          <p:cNvPr id="2" name="Text Box 5"/>
          <p:cNvSpPr txBox="1">
            <a:spLocks noChangeArrowheads="1"/>
          </p:cNvSpPr>
          <p:nvPr/>
        </p:nvSpPr>
        <p:spPr bwMode="auto">
          <a:xfrm>
            <a:off x="3975100" y="6686550"/>
            <a:ext cx="1193800" cy="141288"/>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3078" name="Rectangle 2"/>
          <p:cNvSpPr>
            <a:spLocks noGrp="1" noChangeArrowheads="1"/>
          </p:cNvSpPr>
          <p:nvPr>
            <p:ph type="title"/>
          </p:nvPr>
        </p:nvSpPr>
        <p:spPr bwMode="auto">
          <a:xfrm>
            <a:off x="285750" y="236538"/>
            <a:ext cx="8656638" cy="820737"/>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lvl="0"/>
            <a:r>
              <a:rPr lang="en-US" dirty="0" smtClean="0"/>
              <a:t>Title: 28 Arial Bold</a:t>
            </a:r>
            <a:br>
              <a:rPr lang="en-US" dirty="0" smtClean="0"/>
            </a:br>
            <a:r>
              <a:rPr lang="en-US" dirty="0" smtClean="0"/>
              <a:t>Subtitle: 24 Arial Bold</a:t>
            </a:r>
          </a:p>
        </p:txBody>
      </p:sp>
      <p:sp>
        <p:nvSpPr>
          <p:cNvPr id="3079" name="Rectangle 4"/>
          <p:cNvSpPr>
            <a:spLocks noGrp="1" noChangeArrowheads="1"/>
          </p:cNvSpPr>
          <p:nvPr>
            <p:ph type="body" idx="1"/>
          </p:nvPr>
        </p:nvSpPr>
        <p:spPr bwMode="auto">
          <a:xfrm>
            <a:off x="404813" y="1335088"/>
            <a:ext cx="5676900" cy="165417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eaLnBrk="0" hangingPunct="0">
              <a:spcBef>
                <a:spcPct val="25000"/>
              </a:spcBef>
              <a:buClr>
                <a:srgbClr val="0038A8"/>
              </a:buClr>
              <a:defRPr sz="700">
                <a:solidFill>
                  <a:srgbClr val="000000"/>
                </a:solidFill>
                <a:latin typeface="Arial" charset="0"/>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Tree>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Lst>
  <p:timing>
    <p:tnLst>
      <p:par>
        <p:cTn id="1" dur="indefinite" restart="never" nodeType="tmRoot"/>
      </p:par>
    </p:tnLst>
  </p:timing>
  <p:hf hdr="0" ftr="0" dt="0"/>
  <p:txStyles>
    <p:titleStyle>
      <a:lvl1pPr algn="l" defTabSz="1020763" rtl="0" eaLnBrk="1" fontAlgn="base" hangingPunct="1">
        <a:lnSpc>
          <a:spcPct val="90000"/>
        </a:lnSpc>
        <a:spcBef>
          <a:spcPct val="0"/>
        </a:spcBef>
        <a:spcAft>
          <a:spcPct val="0"/>
        </a:spcAft>
        <a:defRPr sz="2800" b="1">
          <a:solidFill>
            <a:schemeClr val="hlink"/>
          </a:solidFill>
          <a:latin typeface="+mj-lt"/>
          <a:ea typeface="+mj-ea"/>
          <a:cs typeface="+mj-cs"/>
        </a:defRPr>
      </a:lvl1pPr>
      <a:lvl2pPr algn="l" defTabSz="1020763" rtl="0" eaLnBrk="1" fontAlgn="base" hangingPunct="1">
        <a:lnSpc>
          <a:spcPct val="90000"/>
        </a:lnSpc>
        <a:spcBef>
          <a:spcPct val="0"/>
        </a:spcBef>
        <a:spcAft>
          <a:spcPct val="0"/>
        </a:spcAft>
        <a:defRPr sz="2800" b="1">
          <a:solidFill>
            <a:schemeClr val="hlink"/>
          </a:solidFill>
          <a:latin typeface="Arial" charset="0"/>
        </a:defRPr>
      </a:lvl2pPr>
      <a:lvl3pPr algn="l" defTabSz="1020763" rtl="0" eaLnBrk="1" fontAlgn="base" hangingPunct="1">
        <a:lnSpc>
          <a:spcPct val="90000"/>
        </a:lnSpc>
        <a:spcBef>
          <a:spcPct val="0"/>
        </a:spcBef>
        <a:spcAft>
          <a:spcPct val="0"/>
        </a:spcAft>
        <a:defRPr sz="2800" b="1">
          <a:solidFill>
            <a:schemeClr val="hlink"/>
          </a:solidFill>
          <a:latin typeface="Arial" charset="0"/>
        </a:defRPr>
      </a:lvl3pPr>
      <a:lvl4pPr algn="l" defTabSz="1020763" rtl="0" eaLnBrk="1" fontAlgn="base" hangingPunct="1">
        <a:lnSpc>
          <a:spcPct val="90000"/>
        </a:lnSpc>
        <a:spcBef>
          <a:spcPct val="0"/>
        </a:spcBef>
        <a:spcAft>
          <a:spcPct val="0"/>
        </a:spcAft>
        <a:defRPr sz="2800" b="1">
          <a:solidFill>
            <a:schemeClr val="hlink"/>
          </a:solidFill>
          <a:latin typeface="Arial" charset="0"/>
        </a:defRPr>
      </a:lvl4pPr>
      <a:lvl5pPr algn="l" defTabSz="1020763" rtl="0" eaLnBrk="1" fontAlgn="base" hangingPunct="1">
        <a:lnSpc>
          <a:spcPct val="90000"/>
        </a:lnSpc>
        <a:spcBef>
          <a:spcPct val="0"/>
        </a:spcBef>
        <a:spcAft>
          <a:spcPct val="0"/>
        </a:spcAft>
        <a:defRPr sz="2800" b="1">
          <a:solidFill>
            <a:schemeClr val="hlink"/>
          </a:solidFill>
          <a:latin typeface="Arial" charset="0"/>
        </a:defRPr>
      </a:lvl5pPr>
      <a:lvl6pPr marL="457200" algn="l" defTabSz="1020763" rtl="0" eaLnBrk="1" fontAlgn="base" hangingPunct="1">
        <a:lnSpc>
          <a:spcPct val="90000"/>
        </a:lnSpc>
        <a:spcBef>
          <a:spcPct val="0"/>
        </a:spcBef>
        <a:spcAft>
          <a:spcPct val="0"/>
        </a:spcAft>
        <a:defRPr sz="2800" b="1">
          <a:solidFill>
            <a:schemeClr val="hlink"/>
          </a:solidFill>
          <a:latin typeface="Arial" charset="0"/>
        </a:defRPr>
      </a:lvl6pPr>
      <a:lvl7pPr marL="914400" algn="l" defTabSz="1020763" rtl="0" eaLnBrk="1" fontAlgn="base" hangingPunct="1">
        <a:lnSpc>
          <a:spcPct val="90000"/>
        </a:lnSpc>
        <a:spcBef>
          <a:spcPct val="0"/>
        </a:spcBef>
        <a:spcAft>
          <a:spcPct val="0"/>
        </a:spcAft>
        <a:defRPr sz="2800" b="1">
          <a:solidFill>
            <a:schemeClr val="hlink"/>
          </a:solidFill>
          <a:latin typeface="Arial" charset="0"/>
        </a:defRPr>
      </a:lvl7pPr>
      <a:lvl8pPr marL="1371600" algn="l" defTabSz="1020763" rtl="0" eaLnBrk="1" fontAlgn="base" hangingPunct="1">
        <a:lnSpc>
          <a:spcPct val="90000"/>
        </a:lnSpc>
        <a:spcBef>
          <a:spcPct val="0"/>
        </a:spcBef>
        <a:spcAft>
          <a:spcPct val="0"/>
        </a:spcAft>
        <a:defRPr sz="2800" b="1">
          <a:solidFill>
            <a:schemeClr val="hlink"/>
          </a:solidFill>
          <a:latin typeface="Arial" charset="0"/>
        </a:defRPr>
      </a:lvl8pPr>
      <a:lvl9pPr marL="1828800" algn="l" defTabSz="1020763" rtl="0" eaLnBrk="1" fontAlgn="base" hangingPunct="1">
        <a:lnSpc>
          <a:spcPct val="90000"/>
        </a:lnSpc>
        <a:spcBef>
          <a:spcPct val="0"/>
        </a:spcBef>
        <a:spcAft>
          <a:spcPct val="0"/>
        </a:spcAft>
        <a:defRPr sz="2800" b="1">
          <a:solidFill>
            <a:schemeClr val="hlink"/>
          </a:solidFill>
          <a:latin typeface="Arial" charset="0"/>
        </a:defRPr>
      </a:lvl9pPr>
    </p:titleStyle>
    <p:bodyStyle>
      <a:lvl1pPr marL="225425" indent="-225425" algn="l" defTabSz="820738" rtl="0" eaLnBrk="1" fontAlgn="base" hangingPunct="1">
        <a:spcBef>
          <a:spcPct val="20000"/>
        </a:spcBef>
        <a:spcAft>
          <a:spcPct val="0"/>
        </a:spcAft>
        <a:buClr>
          <a:schemeClr val="hlink"/>
        </a:buClr>
        <a:buFont typeface="Wingdings" pitchFamily="2" charset="2"/>
        <a:buChar char="§"/>
        <a:defRPr sz="2200" b="1">
          <a:solidFill>
            <a:schemeClr val="tx1"/>
          </a:solidFill>
          <a:latin typeface="+mn-lt"/>
          <a:ea typeface="+mn-ea"/>
          <a:cs typeface="+mn-cs"/>
        </a:defRPr>
      </a:lvl1pPr>
      <a:lvl2pPr marL="622300" indent="-282575" algn="l" defTabSz="820738" rtl="0" eaLnBrk="1" fontAlgn="base" hangingPunct="1">
        <a:spcBef>
          <a:spcPct val="20000"/>
        </a:spcBef>
        <a:spcAft>
          <a:spcPct val="0"/>
        </a:spcAft>
        <a:buClr>
          <a:schemeClr val="hlink"/>
        </a:buClr>
        <a:buFont typeface="Arial" charset="0"/>
        <a:buChar char="–"/>
        <a:defRPr sz="2000">
          <a:solidFill>
            <a:schemeClr val="tx1"/>
          </a:solidFill>
          <a:latin typeface="+mn-lt"/>
        </a:defRPr>
      </a:lvl2pPr>
      <a:lvl3pPr marL="966788" indent="-230188"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3pPr>
      <a:lvl4pPr marL="1244600" indent="-163513"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4pPr>
      <a:lvl5pPr marL="15224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5pPr>
      <a:lvl6pPr marL="19796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6pPr>
      <a:lvl7pPr marL="24368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7pPr>
      <a:lvl8pPr marL="28940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8pPr>
      <a:lvl9pPr marL="33512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1" name="Line 3"/>
          <p:cNvSpPr>
            <a:spLocks noChangeShapeType="1"/>
          </p:cNvSpPr>
          <p:nvPr/>
        </p:nvSpPr>
        <p:spPr bwMode="auto">
          <a:xfrm>
            <a:off x="265113" y="1109663"/>
            <a:ext cx="8613775" cy="0"/>
          </a:xfrm>
          <a:prstGeom prst="line">
            <a:avLst/>
          </a:prstGeom>
          <a:noFill/>
          <a:ln w="25400">
            <a:solidFill>
              <a:schemeClr val="accent1"/>
            </a:solidFill>
            <a:round/>
            <a:headEnd type="none" w="sm" len="sm"/>
            <a:tailEnd type="none" w="sm" len="sm"/>
          </a:ln>
          <a:effectLst/>
        </p:spPr>
        <p:txBody>
          <a:bodyPr/>
          <a:lstStyle/>
          <a:p>
            <a:pPr fontAlgn="base">
              <a:spcBef>
                <a:spcPct val="0"/>
              </a:spcBef>
              <a:spcAft>
                <a:spcPct val="0"/>
              </a:spcAft>
              <a:defRPr/>
            </a:pPr>
            <a:endParaRPr lang="en-US" dirty="0">
              <a:solidFill>
                <a:srgbClr val="000000"/>
              </a:solidFill>
            </a:endParaRPr>
          </a:p>
        </p:txBody>
      </p:sp>
      <p:sp>
        <p:nvSpPr>
          <p:cNvPr id="12293" name="Text Box 5"/>
          <p:cNvSpPr txBox="1">
            <a:spLocks noChangeArrowheads="1"/>
          </p:cNvSpPr>
          <p:nvPr/>
        </p:nvSpPr>
        <p:spPr bwMode="auto">
          <a:xfrm>
            <a:off x="3975100" y="76200"/>
            <a:ext cx="1193800" cy="141287"/>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12294" name="Rectangle 6"/>
          <p:cNvSpPr>
            <a:spLocks noChangeArrowheads="1"/>
          </p:cNvSpPr>
          <p:nvPr/>
        </p:nvSpPr>
        <p:spPr bwMode="auto">
          <a:xfrm>
            <a:off x="390525" y="6692900"/>
            <a:ext cx="2674938" cy="111125"/>
          </a:xfrm>
          <a:prstGeom prst="rect">
            <a:avLst/>
          </a:prstGeom>
          <a:noFill/>
          <a:ln w="12700">
            <a:noFill/>
            <a:miter lim="800000"/>
            <a:headEnd type="none" w="sm" len="sm"/>
            <a:tailEnd type="none" w="sm" len="sm"/>
          </a:ln>
        </p:spPr>
        <p:txBody>
          <a:bodyPr lIns="9143" tIns="9143" rIns="9143" bIns="9143">
            <a:spAutoFit/>
          </a:bodyPr>
          <a:lstStyle/>
          <a:p>
            <a:pPr defTabSz="820738" eaLnBrk="0" fontAlgn="base" hangingPunct="0">
              <a:spcBef>
                <a:spcPct val="0"/>
              </a:spcBef>
              <a:spcAft>
                <a:spcPct val="0"/>
              </a:spcAft>
              <a:defRPr/>
            </a:pPr>
            <a:r>
              <a:rPr lang="en-US" sz="600" dirty="0">
                <a:solidFill>
                  <a:srgbClr val="000000"/>
                </a:solidFill>
              </a:rPr>
              <a:t>Copyright © 2010 Boeing. All rights reserved.</a:t>
            </a:r>
          </a:p>
        </p:txBody>
      </p:sp>
      <p:sp>
        <p:nvSpPr>
          <p:cNvPr id="2" name="Text Box 5"/>
          <p:cNvSpPr txBox="1">
            <a:spLocks noChangeArrowheads="1"/>
          </p:cNvSpPr>
          <p:nvPr/>
        </p:nvSpPr>
        <p:spPr bwMode="auto">
          <a:xfrm>
            <a:off x="3975100" y="6686550"/>
            <a:ext cx="1193800" cy="141288"/>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3078" name="Rectangle 2"/>
          <p:cNvSpPr>
            <a:spLocks noGrp="1" noChangeArrowheads="1"/>
          </p:cNvSpPr>
          <p:nvPr>
            <p:ph type="title"/>
          </p:nvPr>
        </p:nvSpPr>
        <p:spPr bwMode="auto">
          <a:xfrm>
            <a:off x="285750" y="236538"/>
            <a:ext cx="8656638" cy="820737"/>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lvl="0"/>
            <a:r>
              <a:rPr lang="en-US" dirty="0" smtClean="0"/>
              <a:t>Title: 28 Arial Bold</a:t>
            </a:r>
            <a:br>
              <a:rPr lang="en-US" dirty="0" smtClean="0"/>
            </a:br>
            <a:r>
              <a:rPr lang="en-US" dirty="0" smtClean="0"/>
              <a:t>Subtitle: 24 Arial Bold</a:t>
            </a:r>
          </a:p>
        </p:txBody>
      </p:sp>
      <p:sp>
        <p:nvSpPr>
          <p:cNvPr id="3079" name="Rectangle 4"/>
          <p:cNvSpPr>
            <a:spLocks noGrp="1" noChangeArrowheads="1"/>
          </p:cNvSpPr>
          <p:nvPr>
            <p:ph type="body" idx="1"/>
          </p:nvPr>
        </p:nvSpPr>
        <p:spPr bwMode="auto">
          <a:xfrm>
            <a:off x="404813" y="1335088"/>
            <a:ext cx="5676900" cy="165417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eaLnBrk="0" hangingPunct="0">
              <a:spcBef>
                <a:spcPct val="25000"/>
              </a:spcBef>
              <a:buClr>
                <a:srgbClr val="0038A8"/>
              </a:buClr>
              <a:defRPr sz="700">
                <a:solidFill>
                  <a:srgbClr val="000000"/>
                </a:solidFill>
                <a:latin typeface="Arial" charset="0"/>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Tree>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Lst>
  <p:timing>
    <p:tnLst>
      <p:par>
        <p:cTn id="1" dur="indefinite" restart="never" nodeType="tmRoot"/>
      </p:par>
    </p:tnLst>
  </p:timing>
  <p:hf hdr="0" ftr="0" dt="0"/>
  <p:txStyles>
    <p:titleStyle>
      <a:lvl1pPr algn="l" defTabSz="1020763" rtl="0" eaLnBrk="1" fontAlgn="base" hangingPunct="1">
        <a:lnSpc>
          <a:spcPct val="90000"/>
        </a:lnSpc>
        <a:spcBef>
          <a:spcPct val="0"/>
        </a:spcBef>
        <a:spcAft>
          <a:spcPct val="0"/>
        </a:spcAft>
        <a:defRPr sz="2800" b="1">
          <a:solidFill>
            <a:schemeClr val="hlink"/>
          </a:solidFill>
          <a:latin typeface="+mj-lt"/>
          <a:ea typeface="+mj-ea"/>
          <a:cs typeface="+mj-cs"/>
        </a:defRPr>
      </a:lvl1pPr>
      <a:lvl2pPr algn="l" defTabSz="1020763" rtl="0" eaLnBrk="1" fontAlgn="base" hangingPunct="1">
        <a:lnSpc>
          <a:spcPct val="90000"/>
        </a:lnSpc>
        <a:spcBef>
          <a:spcPct val="0"/>
        </a:spcBef>
        <a:spcAft>
          <a:spcPct val="0"/>
        </a:spcAft>
        <a:defRPr sz="2800" b="1">
          <a:solidFill>
            <a:schemeClr val="hlink"/>
          </a:solidFill>
          <a:latin typeface="Arial" charset="0"/>
        </a:defRPr>
      </a:lvl2pPr>
      <a:lvl3pPr algn="l" defTabSz="1020763" rtl="0" eaLnBrk="1" fontAlgn="base" hangingPunct="1">
        <a:lnSpc>
          <a:spcPct val="90000"/>
        </a:lnSpc>
        <a:spcBef>
          <a:spcPct val="0"/>
        </a:spcBef>
        <a:spcAft>
          <a:spcPct val="0"/>
        </a:spcAft>
        <a:defRPr sz="2800" b="1">
          <a:solidFill>
            <a:schemeClr val="hlink"/>
          </a:solidFill>
          <a:latin typeface="Arial" charset="0"/>
        </a:defRPr>
      </a:lvl3pPr>
      <a:lvl4pPr algn="l" defTabSz="1020763" rtl="0" eaLnBrk="1" fontAlgn="base" hangingPunct="1">
        <a:lnSpc>
          <a:spcPct val="90000"/>
        </a:lnSpc>
        <a:spcBef>
          <a:spcPct val="0"/>
        </a:spcBef>
        <a:spcAft>
          <a:spcPct val="0"/>
        </a:spcAft>
        <a:defRPr sz="2800" b="1">
          <a:solidFill>
            <a:schemeClr val="hlink"/>
          </a:solidFill>
          <a:latin typeface="Arial" charset="0"/>
        </a:defRPr>
      </a:lvl4pPr>
      <a:lvl5pPr algn="l" defTabSz="1020763" rtl="0" eaLnBrk="1" fontAlgn="base" hangingPunct="1">
        <a:lnSpc>
          <a:spcPct val="90000"/>
        </a:lnSpc>
        <a:spcBef>
          <a:spcPct val="0"/>
        </a:spcBef>
        <a:spcAft>
          <a:spcPct val="0"/>
        </a:spcAft>
        <a:defRPr sz="2800" b="1">
          <a:solidFill>
            <a:schemeClr val="hlink"/>
          </a:solidFill>
          <a:latin typeface="Arial" charset="0"/>
        </a:defRPr>
      </a:lvl5pPr>
      <a:lvl6pPr marL="457200" algn="l" defTabSz="1020763" rtl="0" eaLnBrk="1" fontAlgn="base" hangingPunct="1">
        <a:lnSpc>
          <a:spcPct val="90000"/>
        </a:lnSpc>
        <a:spcBef>
          <a:spcPct val="0"/>
        </a:spcBef>
        <a:spcAft>
          <a:spcPct val="0"/>
        </a:spcAft>
        <a:defRPr sz="2800" b="1">
          <a:solidFill>
            <a:schemeClr val="hlink"/>
          </a:solidFill>
          <a:latin typeface="Arial" charset="0"/>
        </a:defRPr>
      </a:lvl6pPr>
      <a:lvl7pPr marL="914400" algn="l" defTabSz="1020763" rtl="0" eaLnBrk="1" fontAlgn="base" hangingPunct="1">
        <a:lnSpc>
          <a:spcPct val="90000"/>
        </a:lnSpc>
        <a:spcBef>
          <a:spcPct val="0"/>
        </a:spcBef>
        <a:spcAft>
          <a:spcPct val="0"/>
        </a:spcAft>
        <a:defRPr sz="2800" b="1">
          <a:solidFill>
            <a:schemeClr val="hlink"/>
          </a:solidFill>
          <a:latin typeface="Arial" charset="0"/>
        </a:defRPr>
      </a:lvl7pPr>
      <a:lvl8pPr marL="1371600" algn="l" defTabSz="1020763" rtl="0" eaLnBrk="1" fontAlgn="base" hangingPunct="1">
        <a:lnSpc>
          <a:spcPct val="90000"/>
        </a:lnSpc>
        <a:spcBef>
          <a:spcPct val="0"/>
        </a:spcBef>
        <a:spcAft>
          <a:spcPct val="0"/>
        </a:spcAft>
        <a:defRPr sz="2800" b="1">
          <a:solidFill>
            <a:schemeClr val="hlink"/>
          </a:solidFill>
          <a:latin typeface="Arial" charset="0"/>
        </a:defRPr>
      </a:lvl8pPr>
      <a:lvl9pPr marL="1828800" algn="l" defTabSz="1020763" rtl="0" eaLnBrk="1" fontAlgn="base" hangingPunct="1">
        <a:lnSpc>
          <a:spcPct val="90000"/>
        </a:lnSpc>
        <a:spcBef>
          <a:spcPct val="0"/>
        </a:spcBef>
        <a:spcAft>
          <a:spcPct val="0"/>
        </a:spcAft>
        <a:defRPr sz="2800" b="1">
          <a:solidFill>
            <a:schemeClr val="hlink"/>
          </a:solidFill>
          <a:latin typeface="Arial" charset="0"/>
        </a:defRPr>
      </a:lvl9pPr>
    </p:titleStyle>
    <p:bodyStyle>
      <a:lvl1pPr marL="225425" indent="-225425" algn="l" defTabSz="820738" rtl="0" eaLnBrk="1" fontAlgn="base" hangingPunct="1">
        <a:spcBef>
          <a:spcPct val="20000"/>
        </a:spcBef>
        <a:spcAft>
          <a:spcPct val="0"/>
        </a:spcAft>
        <a:buClr>
          <a:schemeClr val="hlink"/>
        </a:buClr>
        <a:buFont typeface="Wingdings" pitchFamily="2" charset="2"/>
        <a:buChar char="§"/>
        <a:defRPr sz="2200" b="1">
          <a:solidFill>
            <a:schemeClr val="tx1"/>
          </a:solidFill>
          <a:latin typeface="+mn-lt"/>
          <a:ea typeface="+mn-ea"/>
          <a:cs typeface="+mn-cs"/>
        </a:defRPr>
      </a:lvl1pPr>
      <a:lvl2pPr marL="622300" indent="-282575" algn="l" defTabSz="820738" rtl="0" eaLnBrk="1" fontAlgn="base" hangingPunct="1">
        <a:spcBef>
          <a:spcPct val="20000"/>
        </a:spcBef>
        <a:spcAft>
          <a:spcPct val="0"/>
        </a:spcAft>
        <a:buClr>
          <a:schemeClr val="hlink"/>
        </a:buClr>
        <a:buFont typeface="Arial" charset="0"/>
        <a:buChar char="–"/>
        <a:defRPr sz="2000">
          <a:solidFill>
            <a:schemeClr val="tx1"/>
          </a:solidFill>
          <a:latin typeface="+mn-lt"/>
        </a:defRPr>
      </a:lvl2pPr>
      <a:lvl3pPr marL="966788" indent="-230188"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3pPr>
      <a:lvl4pPr marL="1244600" indent="-163513"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4pPr>
      <a:lvl5pPr marL="15224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5pPr>
      <a:lvl6pPr marL="19796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6pPr>
      <a:lvl7pPr marL="24368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7pPr>
      <a:lvl8pPr marL="28940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8pPr>
      <a:lvl9pPr marL="33512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1" name="Line 3"/>
          <p:cNvSpPr>
            <a:spLocks noChangeShapeType="1"/>
          </p:cNvSpPr>
          <p:nvPr/>
        </p:nvSpPr>
        <p:spPr bwMode="auto">
          <a:xfrm>
            <a:off x="265113" y="1109663"/>
            <a:ext cx="8613775" cy="0"/>
          </a:xfrm>
          <a:prstGeom prst="line">
            <a:avLst/>
          </a:prstGeom>
          <a:noFill/>
          <a:ln w="25400">
            <a:solidFill>
              <a:schemeClr val="accent1"/>
            </a:solidFill>
            <a:round/>
            <a:headEnd type="none" w="sm" len="sm"/>
            <a:tailEnd type="none" w="sm" len="sm"/>
          </a:ln>
          <a:effectLst/>
        </p:spPr>
        <p:txBody>
          <a:bodyPr/>
          <a:lstStyle/>
          <a:p>
            <a:pPr fontAlgn="base">
              <a:spcBef>
                <a:spcPct val="0"/>
              </a:spcBef>
              <a:spcAft>
                <a:spcPct val="0"/>
              </a:spcAft>
              <a:defRPr/>
            </a:pPr>
            <a:endParaRPr lang="en-US" dirty="0">
              <a:solidFill>
                <a:srgbClr val="000000"/>
              </a:solidFill>
            </a:endParaRPr>
          </a:p>
        </p:txBody>
      </p:sp>
      <p:sp>
        <p:nvSpPr>
          <p:cNvPr id="12293" name="Text Box 5"/>
          <p:cNvSpPr txBox="1">
            <a:spLocks noChangeArrowheads="1"/>
          </p:cNvSpPr>
          <p:nvPr/>
        </p:nvSpPr>
        <p:spPr bwMode="auto">
          <a:xfrm>
            <a:off x="3975100" y="76200"/>
            <a:ext cx="1193800" cy="141287"/>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12294" name="Rectangle 6"/>
          <p:cNvSpPr>
            <a:spLocks noChangeArrowheads="1"/>
          </p:cNvSpPr>
          <p:nvPr/>
        </p:nvSpPr>
        <p:spPr bwMode="auto">
          <a:xfrm>
            <a:off x="390525" y="6692900"/>
            <a:ext cx="2674938" cy="111125"/>
          </a:xfrm>
          <a:prstGeom prst="rect">
            <a:avLst/>
          </a:prstGeom>
          <a:noFill/>
          <a:ln w="12700">
            <a:noFill/>
            <a:miter lim="800000"/>
            <a:headEnd type="none" w="sm" len="sm"/>
            <a:tailEnd type="none" w="sm" len="sm"/>
          </a:ln>
        </p:spPr>
        <p:txBody>
          <a:bodyPr lIns="9143" tIns="9143" rIns="9143" bIns="9143">
            <a:spAutoFit/>
          </a:bodyPr>
          <a:lstStyle/>
          <a:p>
            <a:pPr defTabSz="820738" eaLnBrk="0" fontAlgn="base" hangingPunct="0">
              <a:spcBef>
                <a:spcPct val="0"/>
              </a:spcBef>
              <a:spcAft>
                <a:spcPct val="0"/>
              </a:spcAft>
              <a:defRPr/>
            </a:pPr>
            <a:r>
              <a:rPr lang="en-US" sz="600" dirty="0">
                <a:solidFill>
                  <a:srgbClr val="000000"/>
                </a:solidFill>
              </a:rPr>
              <a:t>Copyright © 2010 Boeing. All rights reserved.</a:t>
            </a:r>
          </a:p>
        </p:txBody>
      </p:sp>
      <p:sp>
        <p:nvSpPr>
          <p:cNvPr id="2" name="Text Box 5"/>
          <p:cNvSpPr txBox="1">
            <a:spLocks noChangeArrowheads="1"/>
          </p:cNvSpPr>
          <p:nvPr/>
        </p:nvSpPr>
        <p:spPr bwMode="auto">
          <a:xfrm>
            <a:off x="3975100" y="6686550"/>
            <a:ext cx="1193800" cy="141288"/>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3078" name="Rectangle 2"/>
          <p:cNvSpPr>
            <a:spLocks noGrp="1" noChangeArrowheads="1"/>
          </p:cNvSpPr>
          <p:nvPr>
            <p:ph type="title"/>
          </p:nvPr>
        </p:nvSpPr>
        <p:spPr bwMode="auto">
          <a:xfrm>
            <a:off x="285750" y="236538"/>
            <a:ext cx="8656638" cy="820737"/>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lvl="0"/>
            <a:r>
              <a:rPr lang="en-US" dirty="0" smtClean="0"/>
              <a:t>Title: 28 Arial Bold</a:t>
            </a:r>
            <a:br>
              <a:rPr lang="en-US" dirty="0" smtClean="0"/>
            </a:br>
            <a:r>
              <a:rPr lang="en-US" dirty="0" smtClean="0"/>
              <a:t>Subtitle: 24 Arial Bold</a:t>
            </a:r>
          </a:p>
        </p:txBody>
      </p:sp>
      <p:sp>
        <p:nvSpPr>
          <p:cNvPr id="3079" name="Rectangle 4"/>
          <p:cNvSpPr>
            <a:spLocks noGrp="1" noChangeArrowheads="1"/>
          </p:cNvSpPr>
          <p:nvPr>
            <p:ph type="body" idx="1"/>
          </p:nvPr>
        </p:nvSpPr>
        <p:spPr bwMode="auto">
          <a:xfrm>
            <a:off x="404813" y="1335088"/>
            <a:ext cx="5676900" cy="165417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eaLnBrk="0" hangingPunct="0">
              <a:spcBef>
                <a:spcPct val="25000"/>
              </a:spcBef>
              <a:buClr>
                <a:srgbClr val="0038A8"/>
              </a:buClr>
              <a:defRPr sz="700">
                <a:solidFill>
                  <a:srgbClr val="000000"/>
                </a:solidFill>
                <a:latin typeface="Arial" charset="0"/>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Tree>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Lst>
  <p:timing>
    <p:tnLst>
      <p:par>
        <p:cTn id="1" dur="indefinite" restart="never" nodeType="tmRoot"/>
      </p:par>
    </p:tnLst>
  </p:timing>
  <p:hf hdr="0" ftr="0" dt="0"/>
  <p:txStyles>
    <p:titleStyle>
      <a:lvl1pPr algn="l" defTabSz="1020763" rtl="0" eaLnBrk="1" fontAlgn="base" hangingPunct="1">
        <a:lnSpc>
          <a:spcPct val="90000"/>
        </a:lnSpc>
        <a:spcBef>
          <a:spcPct val="0"/>
        </a:spcBef>
        <a:spcAft>
          <a:spcPct val="0"/>
        </a:spcAft>
        <a:defRPr sz="2800" b="1">
          <a:solidFill>
            <a:schemeClr val="hlink"/>
          </a:solidFill>
          <a:latin typeface="+mj-lt"/>
          <a:ea typeface="+mj-ea"/>
          <a:cs typeface="+mj-cs"/>
        </a:defRPr>
      </a:lvl1pPr>
      <a:lvl2pPr algn="l" defTabSz="1020763" rtl="0" eaLnBrk="1" fontAlgn="base" hangingPunct="1">
        <a:lnSpc>
          <a:spcPct val="90000"/>
        </a:lnSpc>
        <a:spcBef>
          <a:spcPct val="0"/>
        </a:spcBef>
        <a:spcAft>
          <a:spcPct val="0"/>
        </a:spcAft>
        <a:defRPr sz="2800" b="1">
          <a:solidFill>
            <a:schemeClr val="hlink"/>
          </a:solidFill>
          <a:latin typeface="Arial" charset="0"/>
        </a:defRPr>
      </a:lvl2pPr>
      <a:lvl3pPr algn="l" defTabSz="1020763" rtl="0" eaLnBrk="1" fontAlgn="base" hangingPunct="1">
        <a:lnSpc>
          <a:spcPct val="90000"/>
        </a:lnSpc>
        <a:spcBef>
          <a:spcPct val="0"/>
        </a:spcBef>
        <a:spcAft>
          <a:spcPct val="0"/>
        </a:spcAft>
        <a:defRPr sz="2800" b="1">
          <a:solidFill>
            <a:schemeClr val="hlink"/>
          </a:solidFill>
          <a:latin typeface="Arial" charset="0"/>
        </a:defRPr>
      </a:lvl3pPr>
      <a:lvl4pPr algn="l" defTabSz="1020763" rtl="0" eaLnBrk="1" fontAlgn="base" hangingPunct="1">
        <a:lnSpc>
          <a:spcPct val="90000"/>
        </a:lnSpc>
        <a:spcBef>
          <a:spcPct val="0"/>
        </a:spcBef>
        <a:spcAft>
          <a:spcPct val="0"/>
        </a:spcAft>
        <a:defRPr sz="2800" b="1">
          <a:solidFill>
            <a:schemeClr val="hlink"/>
          </a:solidFill>
          <a:latin typeface="Arial" charset="0"/>
        </a:defRPr>
      </a:lvl4pPr>
      <a:lvl5pPr algn="l" defTabSz="1020763" rtl="0" eaLnBrk="1" fontAlgn="base" hangingPunct="1">
        <a:lnSpc>
          <a:spcPct val="90000"/>
        </a:lnSpc>
        <a:spcBef>
          <a:spcPct val="0"/>
        </a:spcBef>
        <a:spcAft>
          <a:spcPct val="0"/>
        </a:spcAft>
        <a:defRPr sz="2800" b="1">
          <a:solidFill>
            <a:schemeClr val="hlink"/>
          </a:solidFill>
          <a:latin typeface="Arial" charset="0"/>
        </a:defRPr>
      </a:lvl5pPr>
      <a:lvl6pPr marL="457200" algn="l" defTabSz="1020763" rtl="0" eaLnBrk="1" fontAlgn="base" hangingPunct="1">
        <a:lnSpc>
          <a:spcPct val="90000"/>
        </a:lnSpc>
        <a:spcBef>
          <a:spcPct val="0"/>
        </a:spcBef>
        <a:spcAft>
          <a:spcPct val="0"/>
        </a:spcAft>
        <a:defRPr sz="2800" b="1">
          <a:solidFill>
            <a:schemeClr val="hlink"/>
          </a:solidFill>
          <a:latin typeface="Arial" charset="0"/>
        </a:defRPr>
      </a:lvl6pPr>
      <a:lvl7pPr marL="914400" algn="l" defTabSz="1020763" rtl="0" eaLnBrk="1" fontAlgn="base" hangingPunct="1">
        <a:lnSpc>
          <a:spcPct val="90000"/>
        </a:lnSpc>
        <a:spcBef>
          <a:spcPct val="0"/>
        </a:spcBef>
        <a:spcAft>
          <a:spcPct val="0"/>
        </a:spcAft>
        <a:defRPr sz="2800" b="1">
          <a:solidFill>
            <a:schemeClr val="hlink"/>
          </a:solidFill>
          <a:latin typeface="Arial" charset="0"/>
        </a:defRPr>
      </a:lvl7pPr>
      <a:lvl8pPr marL="1371600" algn="l" defTabSz="1020763" rtl="0" eaLnBrk="1" fontAlgn="base" hangingPunct="1">
        <a:lnSpc>
          <a:spcPct val="90000"/>
        </a:lnSpc>
        <a:spcBef>
          <a:spcPct val="0"/>
        </a:spcBef>
        <a:spcAft>
          <a:spcPct val="0"/>
        </a:spcAft>
        <a:defRPr sz="2800" b="1">
          <a:solidFill>
            <a:schemeClr val="hlink"/>
          </a:solidFill>
          <a:latin typeface="Arial" charset="0"/>
        </a:defRPr>
      </a:lvl8pPr>
      <a:lvl9pPr marL="1828800" algn="l" defTabSz="1020763" rtl="0" eaLnBrk="1" fontAlgn="base" hangingPunct="1">
        <a:lnSpc>
          <a:spcPct val="90000"/>
        </a:lnSpc>
        <a:spcBef>
          <a:spcPct val="0"/>
        </a:spcBef>
        <a:spcAft>
          <a:spcPct val="0"/>
        </a:spcAft>
        <a:defRPr sz="2800" b="1">
          <a:solidFill>
            <a:schemeClr val="hlink"/>
          </a:solidFill>
          <a:latin typeface="Arial" charset="0"/>
        </a:defRPr>
      </a:lvl9pPr>
    </p:titleStyle>
    <p:bodyStyle>
      <a:lvl1pPr marL="225425" indent="-225425" algn="l" defTabSz="820738" rtl="0" eaLnBrk="1" fontAlgn="base" hangingPunct="1">
        <a:spcBef>
          <a:spcPct val="20000"/>
        </a:spcBef>
        <a:spcAft>
          <a:spcPct val="0"/>
        </a:spcAft>
        <a:buClr>
          <a:schemeClr val="hlink"/>
        </a:buClr>
        <a:buFont typeface="Wingdings" pitchFamily="2" charset="2"/>
        <a:buChar char="§"/>
        <a:defRPr sz="2200" b="1">
          <a:solidFill>
            <a:schemeClr val="tx1"/>
          </a:solidFill>
          <a:latin typeface="+mn-lt"/>
          <a:ea typeface="+mn-ea"/>
          <a:cs typeface="+mn-cs"/>
        </a:defRPr>
      </a:lvl1pPr>
      <a:lvl2pPr marL="622300" indent="-282575" algn="l" defTabSz="820738" rtl="0" eaLnBrk="1" fontAlgn="base" hangingPunct="1">
        <a:spcBef>
          <a:spcPct val="20000"/>
        </a:spcBef>
        <a:spcAft>
          <a:spcPct val="0"/>
        </a:spcAft>
        <a:buClr>
          <a:schemeClr val="hlink"/>
        </a:buClr>
        <a:buFont typeface="Arial" charset="0"/>
        <a:buChar char="–"/>
        <a:defRPr sz="2000">
          <a:solidFill>
            <a:schemeClr val="tx1"/>
          </a:solidFill>
          <a:latin typeface="+mn-lt"/>
        </a:defRPr>
      </a:lvl2pPr>
      <a:lvl3pPr marL="966788" indent="-230188"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3pPr>
      <a:lvl4pPr marL="1244600" indent="-163513"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4pPr>
      <a:lvl5pPr marL="15224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5pPr>
      <a:lvl6pPr marL="19796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6pPr>
      <a:lvl7pPr marL="24368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7pPr>
      <a:lvl8pPr marL="28940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8pPr>
      <a:lvl9pPr marL="33512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1" name="Line 3"/>
          <p:cNvSpPr>
            <a:spLocks noChangeShapeType="1"/>
          </p:cNvSpPr>
          <p:nvPr/>
        </p:nvSpPr>
        <p:spPr bwMode="auto">
          <a:xfrm>
            <a:off x="265113" y="1109663"/>
            <a:ext cx="8613775" cy="0"/>
          </a:xfrm>
          <a:prstGeom prst="line">
            <a:avLst/>
          </a:prstGeom>
          <a:noFill/>
          <a:ln w="25400">
            <a:solidFill>
              <a:schemeClr val="accent1"/>
            </a:solidFill>
            <a:round/>
            <a:headEnd type="none" w="sm" len="sm"/>
            <a:tailEnd type="none" w="sm" len="sm"/>
          </a:ln>
          <a:effectLst/>
        </p:spPr>
        <p:txBody>
          <a:bodyPr/>
          <a:lstStyle/>
          <a:p>
            <a:pPr fontAlgn="base">
              <a:spcBef>
                <a:spcPct val="0"/>
              </a:spcBef>
              <a:spcAft>
                <a:spcPct val="0"/>
              </a:spcAft>
              <a:defRPr/>
            </a:pPr>
            <a:endParaRPr lang="en-US" dirty="0">
              <a:solidFill>
                <a:srgbClr val="000000"/>
              </a:solidFill>
            </a:endParaRPr>
          </a:p>
        </p:txBody>
      </p:sp>
      <p:sp>
        <p:nvSpPr>
          <p:cNvPr id="12293" name="Text Box 5"/>
          <p:cNvSpPr txBox="1">
            <a:spLocks noChangeArrowheads="1"/>
          </p:cNvSpPr>
          <p:nvPr/>
        </p:nvSpPr>
        <p:spPr bwMode="auto">
          <a:xfrm>
            <a:off x="3975100" y="76200"/>
            <a:ext cx="1193800" cy="141287"/>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12294" name="Rectangle 6"/>
          <p:cNvSpPr>
            <a:spLocks noChangeArrowheads="1"/>
          </p:cNvSpPr>
          <p:nvPr/>
        </p:nvSpPr>
        <p:spPr bwMode="auto">
          <a:xfrm>
            <a:off x="390525" y="6692900"/>
            <a:ext cx="2674938" cy="111125"/>
          </a:xfrm>
          <a:prstGeom prst="rect">
            <a:avLst/>
          </a:prstGeom>
          <a:noFill/>
          <a:ln w="12700">
            <a:noFill/>
            <a:miter lim="800000"/>
            <a:headEnd type="none" w="sm" len="sm"/>
            <a:tailEnd type="none" w="sm" len="sm"/>
          </a:ln>
        </p:spPr>
        <p:txBody>
          <a:bodyPr lIns="9143" tIns="9143" rIns="9143" bIns="9143">
            <a:spAutoFit/>
          </a:bodyPr>
          <a:lstStyle/>
          <a:p>
            <a:pPr defTabSz="820738" eaLnBrk="0" fontAlgn="base" hangingPunct="0">
              <a:spcBef>
                <a:spcPct val="0"/>
              </a:spcBef>
              <a:spcAft>
                <a:spcPct val="0"/>
              </a:spcAft>
              <a:defRPr/>
            </a:pPr>
            <a:r>
              <a:rPr lang="en-US" sz="600" dirty="0">
                <a:solidFill>
                  <a:srgbClr val="000000"/>
                </a:solidFill>
              </a:rPr>
              <a:t>Copyright © 2010 Boeing. All rights reserved.</a:t>
            </a:r>
          </a:p>
        </p:txBody>
      </p:sp>
      <p:sp>
        <p:nvSpPr>
          <p:cNvPr id="2" name="Text Box 5"/>
          <p:cNvSpPr txBox="1">
            <a:spLocks noChangeArrowheads="1"/>
          </p:cNvSpPr>
          <p:nvPr/>
        </p:nvSpPr>
        <p:spPr bwMode="auto">
          <a:xfrm>
            <a:off x="3975100" y="6686550"/>
            <a:ext cx="1193800" cy="141288"/>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3078" name="Rectangle 2"/>
          <p:cNvSpPr>
            <a:spLocks noGrp="1" noChangeArrowheads="1"/>
          </p:cNvSpPr>
          <p:nvPr>
            <p:ph type="title"/>
          </p:nvPr>
        </p:nvSpPr>
        <p:spPr bwMode="auto">
          <a:xfrm>
            <a:off x="285750" y="236538"/>
            <a:ext cx="8656638" cy="820737"/>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lvl="0"/>
            <a:r>
              <a:rPr lang="en-US" dirty="0" smtClean="0"/>
              <a:t>Title: 28 Arial Bold</a:t>
            </a:r>
            <a:br>
              <a:rPr lang="en-US" dirty="0" smtClean="0"/>
            </a:br>
            <a:r>
              <a:rPr lang="en-US" dirty="0" smtClean="0"/>
              <a:t>Subtitle: 24 Arial Bold</a:t>
            </a:r>
          </a:p>
        </p:txBody>
      </p:sp>
      <p:sp>
        <p:nvSpPr>
          <p:cNvPr id="3079" name="Rectangle 4"/>
          <p:cNvSpPr>
            <a:spLocks noGrp="1" noChangeArrowheads="1"/>
          </p:cNvSpPr>
          <p:nvPr>
            <p:ph type="body" idx="1"/>
          </p:nvPr>
        </p:nvSpPr>
        <p:spPr bwMode="auto">
          <a:xfrm>
            <a:off x="404813" y="1335088"/>
            <a:ext cx="5676900" cy="165417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eaLnBrk="0" hangingPunct="0">
              <a:spcBef>
                <a:spcPct val="25000"/>
              </a:spcBef>
              <a:buClr>
                <a:srgbClr val="0038A8"/>
              </a:buClr>
              <a:defRPr sz="700">
                <a:solidFill>
                  <a:srgbClr val="000000"/>
                </a:solidFill>
                <a:latin typeface="Arial" charset="0"/>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Tree>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Lst>
  <p:timing>
    <p:tnLst>
      <p:par>
        <p:cTn id="1" dur="indefinite" restart="never" nodeType="tmRoot"/>
      </p:par>
    </p:tnLst>
  </p:timing>
  <p:hf hdr="0" ftr="0" dt="0"/>
  <p:txStyles>
    <p:titleStyle>
      <a:lvl1pPr algn="l" defTabSz="1020763" rtl="0" eaLnBrk="1" fontAlgn="base" hangingPunct="1">
        <a:lnSpc>
          <a:spcPct val="90000"/>
        </a:lnSpc>
        <a:spcBef>
          <a:spcPct val="0"/>
        </a:spcBef>
        <a:spcAft>
          <a:spcPct val="0"/>
        </a:spcAft>
        <a:defRPr sz="2800" b="1">
          <a:solidFill>
            <a:schemeClr val="hlink"/>
          </a:solidFill>
          <a:latin typeface="+mj-lt"/>
          <a:ea typeface="+mj-ea"/>
          <a:cs typeface="+mj-cs"/>
        </a:defRPr>
      </a:lvl1pPr>
      <a:lvl2pPr algn="l" defTabSz="1020763" rtl="0" eaLnBrk="1" fontAlgn="base" hangingPunct="1">
        <a:lnSpc>
          <a:spcPct val="90000"/>
        </a:lnSpc>
        <a:spcBef>
          <a:spcPct val="0"/>
        </a:spcBef>
        <a:spcAft>
          <a:spcPct val="0"/>
        </a:spcAft>
        <a:defRPr sz="2800" b="1">
          <a:solidFill>
            <a:schemeClr val="hlink"/>
          </a:solidFill>
          <a:latin typeface="Arial" charset="0"/>
        </a:defRPr>
      </a:lvl2pPr>
      <a:lvl3pPr algn="l" defTabSz="1020763" rtl="0" eaLnBrk="1" fontAlgn="base" hangingPunct="1">
        <a:lnSpc>
          <a:spcPct val="90000"/>
        </a:lnSpc>
        <a:spcBef>
          <a:spcPct val="0"/>
        </a:spcBef>
        <a:spcAft>
          <a:spcPct val="0"/>
        </a:spcAft>
        <a:defRPr sz="2800" b="1">
          <a:solidFill>
            <a:schemeClr val="hlink"/>
          </a:solidFill>
          <a:latin typeface="Arial" charset="0"/>
        </a:defRPr>
      </a:lvl3pPr>
      <a:lvl4pPr algn="l" defTabSz="1020763" rtl="0" eaLnBrk="1" fontAlgn="base" hangingPunct="1">
        <a:lnSpc>
          <a:spcPct val="90000"/>
        </a:lnSpc>
        <a:spcBef>
          <a:spcPct val="0"/>
        </a:spcBef>
        <a:spcAft>
          <a:spcPct val="0"/>
        </a:spcAft>
        <a:defRPr sz="2800" b="1">
          <a:solidFill>
            <a:schemeClr val="hlink"/>
          </a:solidFill>
          <a:latin typeface="Arial" charset="0"/>
        </a:defRPr>
      </a:lvl4pPr>
      <a:lvl5pPr algn="l" defTabSz="1020763" rtl="0" eaLnBrk="1" fontAlgn="base" hangingPunct="1">
        <a:lnSpc>
          <a:spcPct val="90000"/>
        </a:lnSpc>
        <a:spcBef>
          <a:spcPct val="0"/>
        </a:spcBef>
        <a:spcAft>
          <a:spcPct val="0"/>
        </a:spcAft>
        <a:defRPr sz="2800" b="1">
          <a:solidFill>
            <a:schemeClr val="hlink"/>
          </a:solidFill>
          <a:latin typeface="Arial" charset="0"/>
        </a:defRPr>
      </a:lvl5pPr>
      <a:lvl6pPr marL="457200" algn="l" defTabSz="1020763" rtl="0" eaLnBrk="1" fontAlgn="base" hangingPunct="1">
        <a:lnSpc>
          <a:spcPct val="90000"/>
        </a:lnSpc>
        <a:spcBef>
          <a:spcPct val="0"/>
        </a:spcBef>
        <a:spcAft>
          <a:spcPct val="0"/>
        </a:spcAft>
        <a:defRPr sz="2800" b="1">
          <a:solidFill>
            <a:schemeClr val="hlink"/>
          </a:solidFill>
          <a:latin typeface="Arial" charset="0"/>
        </a:defRPr>
      </a:lvl6pPr>
      <a:lvl7pPr marL="914400" algn="l" defTabSz="1020763" rtl="0" eaLnBrk="1" fontAlgn="base" hangingPunct="1">
        <a:lnSpc>
          <a:spcPct val="90000"/>
        </a:lnSpc>
        <a:spcBef>
          <a:spcPct val="0"/>
        </a:spcBef>
        <a:spcAft>
          <a:spcPct val="0"/>
        </a:spcAft>
        <a:defRPr sz="2800" b="1">
          <a:solidFill>
            <a:schemeClr val="hlink"/>
          </a:solidFill>
          <a:latin typeface="Arial" charset="0"/>
        </a:defRPr>
      </a:lvl7pPr>
      <a:lvl8pPr marL="1371600" algn="l" defTabSz="1020763" rtl="0" eaLnBrk="1" fontAlgn="base" hangingPunct="1">
        <a:lnSpc>
          <a:spcPct val="90000"/>
        </a:lnSpc>
        <a:spcBef>
          <a:spcPct val="0"/>
        </a:spcBef>
        <a:spcAft>
          <a:spcPct val="0"/>
        </a:spcAft>
        <a:defRPr sz="2800" b="1">
          <a:solidFill>
            <a:schemeClr val="hlink"/>
          </a:solidFill>
          <a:latin typeface="Arial" charset="0"/>
        </a:defRPr>
      </a:lvl8pPr>
      <a:lvl9pPr marL="1828800" algn="l" defTabSz="1020763" rtl="0" eaLnBrk="1" fontAlgn="base" hangingPunct="1">
        <a:lnSpc>
          <a:spcPct val="90000"/>
        </a:lnSpc>
        <a:spcBef>
          <a:spcPct val="0"/>
        </a:spcBef>
        <a:spcAft>
          <a:spcPct val="0"/>
        </a:spcAft>
        <a:defRPr sz="2800" b="1">
          <a:solidFill>
            <a:schemeClr val="hlink"/>
          </a:solidFill>
          <a:latin typeface="Arial" charset="0"/>
        </a:defRPr>
      </a:lvl9pPr>
    </p:titleStyle>
    <p:bodyStyle>
      <a:lvl1pPr marL="225425" indent="-225425" algn="l" defTabSz="820738" rtl="0" eaLnBrk="1" fontAlgn="base" hangingPunct="1">
        <a:spcBef>
          <a:spcPct val="20000"/>
        </a:spcBef>
        <a:spcAft>
          <a:spcPct val="0"/>
        </a:spcAft>
        <a:buClr>
          <a:schemeClr val="hlink"/>
        </a:buClr>
        <a:buFont typeface="Wingdings" pitchFamily="2" charset="2"/>
        <a:buChar char="§"/>
        <a:defRPr sz="2200" b="1">
          <a:solidFill>
            <a:schemeClr val="tx1"/>
          </a:solidFill>
          <a:latin typeface="+mn-lt"/>
          <a:ea typeface="+mn-ea"/>
          <a:cs typeface="+mn-cs"/>
        </a:defRPr>
      </a:lvl1pPr>
      <a:lvl2pPr marL="622300" indent="-282575" algn="l" defTabSz="820738" rtl="0" eaLnBrk="1" fontAlgn="base" hangingPunct="1">
        <a:spcBef>
          <a:spcPct val="20000"/>
        </a:spcBef>
        <a:spcAft>
          <a:spcPct val="0"/>
        </a:spcAft>
        <a:buClr>
          <a:schemeClr val="hlink"/>
        </a:buClr>
        <a:buFont typeface="Arial" charset="0"/>
        <a:buChar char="–"/>
        <a:defRPr sz="2000">
          <a:solidFill>
            <a:schemeClr val="tx1"/>
          </a:solidFill>
          <a:latin typeface="+mn-lt"/>
        </a:defRPr>
      </a:lvl2pPr>
      <a:lvl3pPr marL="966788" indent="-230188"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3pPr>
      <a:lvl4pPr marL="1244600" indent="-163513"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4pPr>
      <a:lvl5pPr marL="15224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5pPr>
      <a:lvl6pPr marL="19796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6pPr>
      <a:lvl7pPr marL="24368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7pPr>
      <a:lvl8pPr marL="28940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8pPr>
      <a:lvl9pPr marL="33512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1" name="Line 3"/>
          <p:cNvSpPr>
            <a:spLocks noChangeShapeType="1"/>
          </p:cNvSpPr>
          <p:nvPr/>
        </p:nvSpPr>
        <p:spPr bwMode="auto">
          <a:xfrm>
            <a:off x="265113" y="1109663"/>
            <a:ext cx="8613775" cy="0"/>
          </a:xfrm>
          <a:prstGeom prst="line">
            <a:avLst/>
          </a:prstGeom>
          <a:noFill/>
          <a:ln w="25400">
            <a:solidFill>
              <a:schemeClr val="accent1"/>
            </a:solidFill>
            <a:round/>
            <a:headEnd type="none" w="sm" len="sm"/>
            <a:tailEnd type="none" w="sm" len="sm"/>
          </a:ln>
          <a:effectLst/>
        </p:spPr>
        <p:txBody>
          <a:bodyPr/>
          <a:lstStyle/>
          <a:p>
            <a:pPr fontAlgn="base">
              <a:spcBef>
                <a:spcPct val="0"/>
              </a:spcBef>
              <a:spcAft>
                <a:spcPct val="0"/>
              </a:spcAft>
              <a:defRPr/>
            </a:pPr>
            <a:endParaRPr lang="en-US" dirty="0">
              <a:solidFill>
                <a:srgbClr val="000000"/>
              </a:solidFill>
            </a:endParaRPr>
          </a:p>
        </p:txBody>
      </p:sp>
      <p:sp>
        <p:nvSpPr>
          <p:cNvPr id="12293" name="Text Box 5"/>
          <p:cNvSpPr txBox="1">
            <a:spLocks noChangeArrowheads="1"/>
          </p:cNvSpPr>
          <p:nvPr/>
        </p:nvSpPr>
        <p:spPr bwMode="auto">
          <a:xfrm>
            <a:off x="3975100" y="76200"/>
            <a:ext cx="1193800" cy="141287"/>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12294" name="Rectangle 6"/>
          <p:cNvSpPr>
            <a:spLocks noChangeArrowheads="1"/>
          </p:cNvSpPr>
          <p:nvPr/>
        </p:nvSpPr>
        <p:spPr bwMode="auto">
          <a:xfrm>
            <a:off x="390525" y="6692900"/>
            <a:ext cx="2674938" cy="111125"/>
          </a:xfrm>
          <a:prstGeom prst="rect">
            <a:avLst/>
          </a:prstGeom>
          <a:noFill/>
          <a:ln w="12700">
            <a:noFill/>
            <a:miter lim="800000"/>
            <a:headEnd type="none" w="sm" len="sm"/>
            <a:tailEnd type="none" w="sm" len="sm"/>
          </a:ln>
        </p:spPr>
        <p:txBody>
          <a:bodyPr lIns="9143" tIns="9143" rIns="9143" bIns="9143">
            <a:spAutoFit/>
          </a:bodyPr>
          <a:lstStyle/>
          <a:p>
            <a:pPr defTabSz="820738" eaLnBrk="0" fontAlgn="base" hangingPunct="0">
              <a:spcBef>
                <a:spcPct val="0"/>
              </a:spcBef>
              <a:spcAft>
                <a:spcPct val="0"/>
              </a:spcAft>
              <a:defRPr/>
            </a:pPr>
            <a:r>
              <a:rPr lang="en-US" sz="600" dirty="0">
                <a:solidFill>
                  <a:srgbClr val="000000"/>
                </a:solidFill>
              </a:rPr>
              <a:t>Copyright © 2010 Boeing. All rights reserved.</a:t>
            </a:r>
          </a:p>
        </p:txBody>
      </p:sp>
      <p:sp>
        <p:nvSpPr>
          <p:cNvPr id="2" name="Text Box 5"/>
          <p:cNvSpPr txBox="1">
            <a:spLocks noChangeArrowheads="1"/>
          </p:cNvSpPr>
          <p:nvPr/>
        </p:nvSpPr>
        <p:spPr bwMode="auto">
          <a:xfrm>
            <a:off x="3975100" y="6686550"/>
            <a:ext cx="1193800" cy="141288"/>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3078" name="Rectangle 2"/>
          <p:cNvSpPr>
            <a:spLocks noGrp="1" noChangeArrowheads="1"/>
          </p:cNvSpPr>
          <p:nvPr>
            <p:ph type="title"/>
          </p:nvPr>
        </p:nvSpPr>
        <p:spPr bwMode="auto">
          <a:xfrm>
            <a:off x="285750" y="236538"/>
            <a:ext cx="8656638" cy="820737"/>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lvl="0"/>
            <a:r>
              <a:rPr lang="en-US" dirty="0" smtClean="0"/>
              <a:t>Title: 28 Arial Bold</a:t>
            </a:r>
            <a:br>
              <a:rPr lang="en-US" dirty="0" smtClean="0"/>
            </a:br>
            <a:r>
              <a:rPr lang="en-US" dirty="0" smtClean="0"/>
              <a:t>Subtitle: 24 Arial Bold</a:t>
            </a:r>
          </a:p>
        </p:txBody>
      </p:sp>
      <p:sp>
        <p:nvSpPr>
          <p:cNvPr id="3079" name="Rectangle 4"/>
          <p:cNvSpPr>
            <a:spLocks noGrp="1" noChangeArrowheads="1"/>
          </p:cNvSpPr>
          <p:nvPr>
            <p:ph type="body" idx="1"/>
          </p:nvPr>
        </p:nvSpPr>
        <p:spPr bwMode="auto">
          <a:xfrm>
            <a:off x="404813" y="1335088"/>
            <a:ext cx="5676900" cy="165417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eaLnBrk="0" hangingPunct="0">
              <a:spcBef>
                <a:spcPct val="25000"/>
              </a:spcBef>
              <a:buClr>
                <a:srgbClr val="0038A8"/>
              </a:buClr>
              <a:defRPr sz="700">
                <a:solidFill>
                  <a:srgbClr val="000000"/>
                </a:solidFill>
                <a:latin typeface="Arial" charset="0"/>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Tree>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Lst>
  <p:timing>
    <p:tnLst>
      <p:par>
        <p:cTn id="1" dur="indefinite" restart="never" nodeType="tmRoot"/>
      </p:par>
    </p:tnLst>
  </p:timing>
  <p:hf hdr="0" ftr="0" dt="0"/>
  <p:txStyles>
    <p:titleStyle>
      <a:lvl1pPr algn="l" defTabSz="1020763" rtl="0" eaLnBrk="1" fontAlgn="base" hangingPunct="1">
        <a:lnSpc>
          <a:spcPct val="90000"/>
        </a:lnSpc>
        <a:spcBef>
          <a:spcPct val="0"/>
        </a:spcBef>
        <a:spcAft>
          <a:spcPct val="0"/>
        </a:spcAft>
        <a:defRPr sz="2800" b="1">
          <a:solidFill>
            <a:schemeClr val="hlink"/>
          </a:solidFill>
          <a:latin typeface="+mj-lt"/>
          <a:ea typeface="+mj-ea"/>
          <a:cs typeface="+mj-cs"/>
        </a:defRPr>
      </a:lvl1pPr>
      <a:lvl2pPr algn="l" defTabSz="1020763" rtl="0" eaLnBrk="1" fontAlgn="base" hangingPunct="1">
        <a:lnSpc>
          <a:spcPct val="90000"/>
        </a:lnSpc>
        <a:spcBef>
          <a:spcPct val="0"/>
        </a:spcBef>
        <a:spcAft>
          <a:spcPct val="0"/>
        </a:spcAft>
        <a:defRPr sz="2800" b="1">
          <a:solidFill>
            <a:schemeClr val="hlink"/>
          </a:solidFill>
          <a:latin typeface="Arial" charset="0"/>
        </a:defRPr>
      </a:lvl2pPr>
      <a:lvl3pPr algn="l" defTabSz="1020763" rtl="0" eaLnBrk="1" fontAlgn="base" hangingPunct="1">
        <a:lnSpc>
          <a:spcPct val="90000"/>
        </a:lnSpc>
        <a:spcBef>
          <a:spcPct val="0"/>
        </a:spcBef>
        <a:spcAft>
          <a:spcPct val="0"/>
        </a:spcAft>
        <a:defRPr sz="2800" b="1">
          <a:solidFill>
            <a:schemeClr val="hlink"/>
          </a:solidFill>
          <a:latin typeface="Arial" charset="0"/>
        </a:defRPr>
      </a:lvl3pPr>
      <a:lvl4pPr algn="l" defTabSz="1020763" rtl="0" eaLnBrk="1" fontAlgn="base" hangingPunct="1">
        <a:lnSpc>
          <a:spcPct val="90000"/>
        </a:lnSpc>
        <a:spcBef>
          <a:spcPct val="0"/>
        </a:spcBef>
        <a:spcAft>
          <a:spcPct val="0"/>
        </a:spcAft>
        <a:defRPr sz="2800" b="1">
          <a:solidFill>
            <a:schemeClr val="hlink"/>
          </a:solidFill>
          <a:latin typeface="Arial" charset="0"/>
        </a:defRPr>
      </a:lvl4pPr>
      <a:lvl5pPr algn="l" defTabSz="1020763" rtl="0" eaLnBrk="1" fontAlgn="base" hangingPunct="1">
        <a:lnSpc>
          <a:spcPct val="90000"/>
        </a:lnSpc>
        <a:spcBef>
          <a:spcPct val="0"/>
        </a:spcBef>
        <a:spcAft>
          <a:spcPct val="0"/>
        </a:spcAft>
        <a:defRPr sz="2800" b="1">
          <a:solidFill>
            <a:schemeClr val="hlink"/>
          </a:solidFill>
          <a:latin typeface="Arial" charset="0"/>
        </a:defRPr>
      </a:lvl5pPr>
      <a:lvl6pPr marL="457200" algn="l" defTabSz="1020763" rtl="0" eaLnBrk="1" fontAlgn="base" hangingPunct="1">
        <a:lnSpc>
          <a:spcPct val="90000"/>
        </a:lnSpc>
        <a:spcBef>
          <a:spcPct val="0"/>
        </a:spcBef>
        <a:spcAft>
          <a:spcPct val="0"/>
        </a:spcAft>
        <a:defRPr sz="2800" b="1">
          <a:solidFill>
            <a:schemeClr val="hlink"/>
          </a:solidFill>
          <a:latin typeface="Arial" charset="0"/>
        </a:defRPr>
      </a:lvl6pPr>
      <a:lvl7pPr marL="914400" algn="l" defTabSz="1020763" rtl="0" eaLnBrk="1" fontAlgn="base" hangingPunct="1">
        <a:lnSpc>
          <a:spcPct val="90000"/>
        </a:lnSpc>
        <a:spcBef>
          <a:spcPct val="0"/>
        </a:spcBef>
        <a:spcAft>
          <a:spcPct val="0"/>
        </a:spcAft>
        <a:defRPr sz="2800" b="1">
          <a:solidFill>
            <a:schemeClr val="hlink"/>
          </a:solidFill>
          <a:latin typeface="Arial" charset="0"/>
        </a:defRPr>
      </a:lvl7pPr>
      <a:lvl8pPr marL="1371600" algn="l" defTabSz="1020763" rtl="0" eaLnBrk="1" fontAlgn="base" hangingPunct="1">
        <a:lnSpc>
          <a:spcPct val="90000"/>
        </a:lnSpc>
        <a:spcBef>
          <a:spcPct val="0"/>
        </a:spcBef>
        <a:spcAft>
          <a:spcPct val="0"/>
        </a:spcAft>
        <a:defRPr sz="2800" b="1">
          <a:solidFill>
            <a:schemeClr val="hlink"/>
          </a:solidFill>
          <a:latin typeface="Arial" charset="0"/>
        </a:defRPr>
      </a:lvl8pPr>
      <a:lvl9pPr marL="1828800" algn="l" defTabSz="1020763" rtl="0" eaLnBrk="1" fontAlgn="base" hangingPunct="1">
        <a:lnSpc>
          <a:spcPct val="90000"/>
        </a:lnSpc>
        <a:spcBef>
          <a:spcPct val="0"/>
        </a:spcBef>
        <a:spcAft>
          <a:spcPct val="0"/>
        </a:spcAft>
        <a:defRPr sz="2800" b="1">
          <a:solidFill>
            <a:schemeClr val="hlink"/>
          </a:solidFill>
          <a:latin typeface="Arial" charset="0"/>
        </a:defRPr>
      </a:lvl9pPr>
    </p:titleStyle>
    <p:bodyStyle>
      <a:lvl1pPr marL="225425" indent="-225425" algn="l" defTabSz="820738" rtl="0" eaLnBrk="1" fontAlgn="base" hangingPunct="1">
        <a:spcBef>
          <a:spcPct val="20000"/>
        </a:spcBef>
        <a:spcAft>
          <a:spcPct val="0"/>
        </a:spcAft>
        <a:buClr>
          <a:schemeClr val="hlink"/>
        </a:buClr>
        <a:buFont typeface="Wingdings" pitchFamily="2" charset="2"/>
        <a:buChar char="§"/>
        <a:defRPr sz="2200" b="1">
          <a:solidFill>
            <a:schemeClr val="tx1"/>
          </a:solidFill>
          <a:latin typeface="+mn-lt"/>
          <a:ea typeface="+mn-ea"/>
          <a:cs typeface="+mn-cs"/>
        </a:defRPr>
      </a:lvl1pPr>
      <a:lvl2pPr marL="622300" indent="-282575" algn="l" defTabSz="820738" rtl="0" eaLnBrk="1" fontAlgn="base" hangingPunct="1">
        <a:spcBef>
          <a:spcPct val="20000"/>
        </a:spcBef>
        <a:spcAft>
          <a:spcPct val="0"/>
        </a:spcAft>
        <a:buClr>
          <a:schemeClr val="hlink"/>
        </a:buClr>
        <a:buFont typeface="Arial" charset="0"/>
        <a:buChar char="–"/>
        <a:defRPr sz="2000">
          <a:solidFill>
            <a:schemeClr val="tx1"/>
          </a:solidFill>
          <a:latin typeface="+mn-lt"/>
        </a:defRPr>
      </a:lvl2pPr>
      <a:lvl3pPr marL="966788" indent="-230188"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3pPr>
      <a:lvl4pPr marL="1244600" indent="-163513"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4pPr>
      <a:lvl5pPr marL="15224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5pPr>
      <a:lvl6pPr marL="19796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6pPr>
      <a:lvl7pPr marL="24368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7pPr>
      <a:lvl8pPr marL="28940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8pPr>
      <a:lvl9pPr marL="33512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1" name="Line 3"/>
          <p:cNvSpPr>
            <a:spLocks noChangeShapeType="1"/>
          </p:cNvSpPr>
          <p:nvPr/>
        </p:nvSpPr>
        <p:spPr bwMode="auto">
          <a:xfrm>
            <a:off x="265113" y="1109663"/>
            <a:ext cx="8613775" cy="0"/>
          </a:xfrm>
          <a:prstGeom prst="line">
            <a:avLst/>
          </a:prstGeom>
          <a:noFill/>
          <a:ln w="25400">
            <a:solidFill>
              <a:schemeClr val="accent1"/>
            </a:solidFill>
            <a:round/>
            <a:headEnd type="none" w="sm" len="sm"/>
            <a:tailEnd type="none" w="sm" len="sm"/>
          </a:ln>
          <a:effectLst/>
        </p:spPr>
        <p:txBody>
          <a:bodyPr/>
          <a:lstStyle/>
          <a:p>
            <a:pPr fontAlgn="base">
              <a:spcBef>
                <a:spcPct val="0"/>
              </a:spcBef>
              <a:spcAft>
                <a:spcPct val="0"/>
              </a:spcAft>
              <a:defRPr/>
            </a:pPr>
            <a:endParaRPr lang="en-US" dirty="0">
              <a:solidFill>
                <a:srgbClr val="000000"/>
              </a:solidFill>
            </a:endParaRPr>
          </a:p>
        </p:txBody>
      </p:sp>
      <p:sp>
        <p:nvSpPr>
          <p:cNvPr id="12293" name="Text Box 5"/>
          <p:cNvSpPr txBox="1">
            <a:spLocks noChangeArrowheads="1"/>
          </p:cNvSpPr>
          <p:nvPr/>
        </p:nvSpPr>
        <p:spPr bwMode="auto">
          <a:xfrm>
            <a:off x="3975100" y="76200"/>
            <a:ext cx="1193800" cy="141287"/>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12294" name="Rectangle 6"/>
          <p:cNvSpPr>
            <a:spLocks noChangeArrowheads="1"/>
          </p:cNvSpPr>
          <p:nvPr/>
        </p:nvSpPr>
        <p:spPr bwMode="auto">
          <a:xfrm>
            <a:off x="390525" y="6692900"/>
            <a:ext cx="2674938" cy="111125"/>
          </a:xfrm>
          <a:prstGeom prst="rect">
            <a:avLst/>
          </a:prstGeom>
          <a:noFill/>
          <a:ln w="12700">
            <a:noFill/>
            <a:miter lim="800000"/>
            <a:headEnd type="none" w="sm" len="sm"/>
            <a:tailEnd type="none" w="sm" len="sm"/>
          </a:ln>
        </p:spPr>
        <p:txBody>
          <a:bodyPr lIns="9143" tIns="9143" rIns="9143" bIns="9143">
            <a:spAutoFit/>
          </a:bodyPr>
          <a:lstStyle/>
          <a:p>
            <a:pPr defTabSz="820738" eaLnBrk="0" fontAlgn="base" hangingPunct="0">
              <a:spcBef>
                <a:spcPct val="0"/>
              </a:spcBef>
              <a:spcAft>
                <a:spcPct val="0"/>
              </a:spcAft>
              <a:defRPr/>
            </a:pPr>
            <a:r>
              <a:rPr lang="en-US" sz="600" dirty="0">
                <a:solidFill>
                  <a:srgbClr val="000000"/>
                </a:solidFill>
              </a:rPr>
              <a:t>Copyright © 2010 Boeing. All rights reserved.</a:t>
            </a:r>
          </a:p>
        </p:txBody>
      </p:sp>
      <p:sp>
        <p:nvSpPr>
          <p:cNvPr id="2" name="Text Box 5"/>
          <p:cNvSpPr txBox="1">
            <a:spLocks noChangeArrowheads="1"/>
          </p:cNvSpPr>
          <p:nvPr/>
        </p:nvSpPr>
        <p:spPr bwMode="auto">
          <a:xfrm>
            <a:off x="3975100" y="6686550"/>
            <a:ext cx="1193800" cy="141288"/>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3078" name="Rectangle 2"/>
          <p:cNvSpPr>
            <a:spLocks noGrp="1" noChangeArrowheads="1"/>
          </p:cNvSpPr>
          <p:nvPr>
            <p:ph type="title"/>
          </p:nvPr>
        </p:nvSpPr>
        <p:spPr bwMode="auto">
          <a:xfrm>
            <a:off x="285750" y="236538"/>
            <a:ext cx="8656638" cy="820737"/>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lvl="0"/>
            <a:r>
              <a:rPr lang="en-US" dirty="0" smtClean="0"/>
              <a:t>Title: 28 Arial Bold</a:t>
            </a:r>
            <a:br>
              <a:rPr lang="en-US" dirty="0" smtClean="0"/>
            </a:br>
            <a:r>
              <a:rPr lang="en-US" dirty="0" smtClean="0"/>
              <a:t>Subtitle: 24 Arial Bold</a:t>
            </a:r>
          </a:p>
        </p:txBody>
      </p:sp>
      <p:sp>
        <p:nvSpPr>
          <p:cNvPr id="3079" name="Rectangle 4"/>
          <p:cNvSpPr>
            <a:spLocks noGrp="1" noChangeArrowheads="1"/>
          </p:cNvSpPr>
          <p:nvPr>
            <p:ph type="body" idx="1"/>
          </p:nvPr>
        </p:nvSpPr>
        <p:spPr bwMode="auto">
          <a:xfrm>
            <a:off x="404813" y="1335088"/>
            <a:ext cx="5676900" cy="165417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eaLnBrk="0" hangingPunct="0">
              <a:spcBef>
                <a:spcPct val="25000"/>
              </a:spcBef>
              <a:buClr>
                <a:srgbClr val="0038A8"/>
              </a:buClr>
              <a:defRPr sz="700">
                <a:solidFill>
                  <a:srgbClr val="000000"/>
                </a:solidFill>
                <a:latin typeface="Arial" charset="0"/>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Tree>
  </p:cSld>
  <p:clrMap bg1="lt1" tx1="dk1" bg2="lt2" tx2="dk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 id="2147484118" r:id="rId7"/>
    <p:sldLayoutId id="2147484119" r:id="rId8"/>
    <p:sldLayoutId id="2147484120" r:id="rId9"/>
    <p:sldLayoutId id="2147484121" r:id="rId10"/>
    <p:sldLayoutId id="2147484122" r:id="rId11"/>
    <p:sldLayoutId id="2147484123" r:id="rId12"/>
    <p:sldLayoutId id="2147484124" r:id="rId13"/>
  </p:sldLayoutIdLst>
  <p:timing>
    <p:tnLst>
      <p:par>
        <p:cTn id="1" dur="indefinite" restart="never" nodeType="tmRoot"/>
      </p:par>
    </p:tnLst>
  </p:timing>
  <p:hf hdr="0" ftr="0" dt="0"/>
  <p:txStyles>
    <p:titleStyle>
      <a:lvl1pPr algn="l" defTabSz="1020763" rtl="0" eaLnBrk="1" fontAlgn="base" hangingPunct="1">
        <a:lnSpc>
          <a:spcPct val="90000"/>
        </a:lnSpc>
        <a:spcBef>
          <a:spcPct val="0"/>
        </a:spcBef>
        <a:spcAft>
          <a:spcPct val="0"/>
        </a:spcAft>
        <a:defRPr sz="2800" b="1">
          <a:solidFill>
            <a:schemeClr val="hlink"/>
          </a:solidFill>
          <a:latin typeface="+mj-lt"/>
          <a:ea typeface="+mj-ea"/>
          <a:cs typeface="+mj-cs"/>
        </a:defRPr>
      </a:lvl1pPr>
      <a:lvl2pPr algn="l" defTabSz="1020763" rtl="0" eaLnBrk="1" fontAlgn="base" hangingPunct="1">
        <a:lnSpc>
          <a:spcPct val="90000"/>
        </a:lnSpc>
        <a:spcBef>
          <a:spcPct val="0"/>
        </a:spcBef>
        <a:spcAft>
          <a:spcPct val="0"/>
        </a:spcAft>
        <a:defRPr sz="2800" b="1">
          <a:solidFill>
            <a:schemeClr val="hlink"/>
          </a:solidFill>
          <a:latin typeface="Arial" charset="0"/>
        </a:defRPr>
      </a:lvl2pPr>
      <a:lvl3pPr algn="l" defTabSz="1020763" rtl="0" eaLnBrk="1" fontAlgn="base" hangingPunct="1">
        <a:lnSpc>
          <a:spcPct val="90000"/>
        </a:lnSpc>
        <a:spcBef>
          <a:spcPct val="0"/>
        </a:spcBef>
        <a:spcAft>
          <a:spcPct val="0"/>
        </a:spcAft>
        <a:defRPr sz="2800" b="1">
          <a:solidFill>
            <a:schemeClr val="hlink"/>
          </a:solidFill>
          <a:latin typeface="Arial" charset="0"/>
        </a:defRPr>
      </a:lvl3pPr>
      <a:lvl4pPr algn="l" defTabSz="1020763" rtl="0" eaLnBrk="1" fontAlgn="base" hangingPunct="1">
        <a:lnSpc>
          <a:spcPct val="90000"/>
        </a:lnSpc>
        <a:spcBef>
          <a:spcPct val="0"/>
        </a:spcBef>
        <a:spcAft>
          <a:spcPct val="0"/>
        </a:spcAft>
        <a:defRPr sz="2800" b="1">
          <a:solidFill>
            <a:schemeClr val="hlink"/>
          </a:solidFill>
          <a:latin typeface="Arial" charset="0"/>
        </a:defRPr>
      </a:lvl4pPr>
      <a:lvl5pPr algn="l" defTabSz="1020763" rtl="0" eaLnBrk="1" fontAlgn="base" hangingPunct="1">
        <a:lnSpc>
          <a:spcPct val="90000"/>
        </a:lnSpc>
        <a:spcBef>
          <a:spcPct val="0"/>
        </a:spcBef>
        <a:spcAft>
          <a:spcPct val="0"/>
        </a:spcAft>
        <a:defRPr sz="2800" b="1">
          <a:solidFill>
            <a:schemeClr val="hlink"/>
          </a:solidFill>
          <a:latin typeface="Arial" charset="0"/>
        </a:defRPr>
      </a:lvl5pPr>
      <a:lvl6pPr marL="457200" algn="l" defTabSz="1020763" rtl="0" eaLnBrk="1" fontAlgn="base" hangingPunct="1">
        <a:lnSpc>
          <a:spcPct val="90000"/>
        </a:lnSpc>
        <a:spcBef>
          <a:spcPct val="0"/>
        </a:spcBef>
        <a:spcAft>
          <a:spcPct val="0"/>
        </a:spcAft>
        <a:defRPr sz="2800" b="1">
          <a:solidFill>
            <a:schemeClr val="hlink"/>
          </a:solidFill>
          <a:latin typeface="Arial" charset="0"/>
        </a:defRPr>
      </a:lvl6pPr>
      <a:lvl7pPr marL="914400" algn="l" defTabSz="1020763" rtl="0" eaLnBrk="1" fontAlgn="base" hangingPunct="1">
        <a:lnSpc>
          <a:spcPct val="90000"/>
        </a:lnSpc>
        <a:spcBef>
          <a:spcPct val="0"/>
        </a:spcBef>
        <a:spcAft>
          <a:spcPct val="0"/>
        </a:spcAft>
        <a:defRPr sz="2800" b="1">
          <a:solidFill>
            <a:schemeClr val="hlink"/>
          </a:solidFill>
          <a:latin typeface="Arial" charset="0"/>
        </a:defRPr>
      </a:lvl7pPr>
      <a:lvl8pPr marL="1371600" algn="l" defTabSz="1020763" rtl="0" eaLnBrk="1" fontAlgn="base" hangingPunct="1">
        <a:lnSpc>
          <a:spcPct val="90000"/>
        </a:lnSpc>
        <a:spcBef>
          <a:spcPct val="0"/>
        </a:spcBef>
        <a:spcAft>
          <a:spcPct val="0"/>
        </a:spcAft>
        <a:defRPr sz="2800" b="1">
          <a:solidFill>
            <a:schemeClr val="hlink"/>
          </a:solidFill>
          <a:latin typeface="Arial" charset="0"/>
        </a:defRPr>
      </a:lvl8pPr>
      <a:lvl9pPr marL="1828800" algn="l" defTabSz="1020763" rtl="0" eaLnBrk="1" fontAlgn="base" hangingPunct="1">
        <a:lnSpc>
          <a:spcPct val="90000"/>
        </a:lnSpc>
        <a:spcBef>
          <a:spcPct val="0"/>
        </a:spcBef>
        <a:spcAft>
          <a:spcPct val="0"/>
        </a:spcAft>
        <a:defRPr sz="2800" b="1">
          <a:solidFill>
            <a:schemeClr val="hlink"/>
          </a:solidFill>
          <a:latin typeface="Arial" charset="0"/>
        </a:defRPr>
      </a:lvl9pPr>
    </p:titleStyle>
    <p:bodyStyle>
      <a:lvl1pPr marL="225425" indent="-225425" algn="l" defTabSz="820738" rtl="0" eaLnBrk="1" fontAlgn="base" hangingPunct="1">
        <a:spcBef>
          <a:spcPct val="20000"/>
        </a:spcBef>
        <a:spcAft>
          <a:spcPct val="0"/>
        </a:spcAft>
        <a:buClr>
          <a:schemeClr val="hlink"/>
        </a:buClr>
        <a:buFont typeface="Wingdings" pitchFamily="2" charset="2"/>
        <a:buChar char="§"/>
        <a:defRPr sz="2200" b="1">
          <a:solidFill>
            <a:schemeClr val="tx1"/>
          </a:solidFill>
          <a:latin typeface="+mn-lt"/>
          <a:ea typeface="+mn-ea"/>
          <a:cs typeface="+mn-cs"/>
        </a:defRPr>
      </a:lvl1pPr>
      <a:lvl2pPr marL="622300" indent="-282575" algn="l" defTabSz="820738" rtl="0" eaLnBrk="1" fontAlgn="base" hangingPunct="1">
        <a:spcBef>
          <a:spcPct val="20000"/>
        </a:spcBef>
        <a:spcAft>
          <a:spcPct val="0"/>
        </a:spcAft>
        <a:buClr>
          <a:schemeClr val="hlink"/>
        </a:buClr>
        <a:buFont typeface="Arial" charset="0"/>
        <a:buChar char="–"/>
        <a:defRPr sz="2000">
          <a:solidFill>
            <a:schemeClr val="tx1"/>
          </a:solidFill>
          <a:latin typeface="+mn-lt"/>
        </a:defRPr>
      </a:lvl2pPr>
      <a:lvl3pPr marL="966788" indent="-230188"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3pPr>
      <a:lvl4pPr marL="1244600" indent="-163513"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4pPr>
      <a:lvl5pPr marL="15224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5pPr>
      <a:lvl6pPr marL="19796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6pPr>
      <a:lvl7pPr marL="24368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7pPr>
      <a:lvl8pPr marL="28940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8pPr>
      <a:lvl9pPr marL="33512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1" name="Line 3"/>
          <p:cNvSpPr>
            <a:spLocks noChangeShapeType="1"/>
          </p:cNvSpPr>
          <p:nvPr/>
        </p:nvSpPr>
        <p:spPr bwMode="auto">
          <a:xfrm>
            <a:off x="265113" y="1109663"/>
            <a:ext cx="8613775" cy="0"/>
          </a:xfrm>
          <a:prstGeom prst="line">
            <a:avLst/>
          </a:prstGeom>
          <a:noFill/>
          <a:ln w="25400">
            <a:solidFill>
              <a:schemeClr val="accent1"/>
            </a:solidFill>
            <a:round/>
            <a:headEnd type="none" w="sm" len="sm"/>
            <a:tailEnd type="none" w="sm" len="sm"/>
          </a:ln>
          <a:effectLst/>
        </p:spPr>
        <p:txBody>
          <a:bodyPr/>
          <a:lstStyle/>
          <a:p>
            <a:pPr fontAlgn="base">
              <a:spcBef>
                <a:spcPct val="0"/>
              </a:spcBef>
              <a:spcAft>
                <a:spcPct val="0"/>
              </a:spcAft>
              <a:defRPr/>
            </a:pPr>
            <a:endParaRPr lang="en-US" dirty="0">
              <a:solidFill>
                <a:srgbClr val="000000"/>
              </a:solidFill>
            </a:endParaRPr>
          </a:p>
        </p:txBody>
      </p:sp>
      <p:sp>
        <p:nvSpPr>
          <p:cNvPr id="12293" name="Text Box 5"/>
          <p:cNvSpPr txBox="1">
            <a:spLocks noChangeArrowheads="1"/>
          </p:cNvSpPr>
          <p:nvPr/>
        </p:nvSpPr>
        <p:spPr bwMode="auto">
          <a:xfrm>
            <a:off x="3975100" y="76200"/>
            <a:ext cx="1193800" cy="141287"/>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12294" name="Rectangle 6"/>
          <p:cNvSpPr>
            <a:spLocks noChangeArrowheads="1"/>
          </p:cNvSpPr>
          <p:nvPr/>
        </p:nvSpPr>
        <p:spPr bwMode="auto">
          <a:xfrm>
            <a:off x="390525" y="6692900"/>
            <a:ext cx="2674938" cy="111125"/>
          </a:xfrm>
          <a:prstGeom prst="rect">
            <a:avLst/>
          </a:prstGeom>
          <a:noFill/>
          <a:ln w="12700">
            <a:noFill/>
            <a:miter lim="800000"/>
            <a:headEnd type="none" w="sm" len="sm"/>
            <a:tailEnd type="none" w="sm" len="sm"/>
          </a:ln>
        </p:spPr>
        <p:txBody>
          <a:bodyPr lIns="9143" tIns="9143" rIns="9143" bIns="9143">
            <a:spAutoFit/>
          </a:bodyPr>
          <a:lstStyle/>
          <a:p>
            <a:pPr defTabSz="820738" eaLnBrk="0" fontAlgn="base" hangingPunct="0">
              <a:spcBef>
                <a:spcPct val="0"/>
              </a:spcBef>
              <a:spcAft>
                <a:spcPct val="0"/>
              </a:spcAft>
              <a:defRPr/>
            </a:pPr>
            <a:r>
              <a:rPr lang="en-US" sz="600" dirty="0">
                <a:solidFill>
                  <a:srgbClr val="000000"/>
                </a:solidFill>
              </a:rPr>
              <a:t>Copyright © 2010 Boeing. All rights reserved.</a:t>
            </a:r>
          </a:p>
        </p:txBody>
      </p:sp>
      <p:sp>
        <p:nvSpPr>
          <p:cNvPr id="2" name="Text Box 5"/>
          <p:cNvSpPr txBox="1">
            <a:spLocks noChangeArrowheads="1"/>
          </p:cNvSpPr>
          <p:nvPr/>
        </p:nvSpPr>
        <p:spPr bwMode="auto">
          <a:xfrm>
            <a:off x="3975100" y="6686550"/>
            <a:ext cx="1193800" cy="141288"/>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3078" name="Rectangle 2"/>
          <p:cNvSpPr>
            <a:spLocks noGrp="1" noChangeArrowheads="1"/>
          </p:cNvSpPr>
          <p:nvPr>
            <p:ph type="title"/>
          </p:nvPr>
        </p:nvSpPr>
        <p:spPr bwMode="auto">
          <a:xfrm>
            <a:off x="285750" y="236538"/>
            <a:ext cx="8656638" cy="820737"/>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lvl="0"/>
            <a:r>
              <a:rPr lang="en-US" dirty="0" smtClean="0"/>
              <a:t>Title: 28 Arial Bold</a:t>
            </a:r>
            <a:br>
              <a:rPr lang="en-US" dirty="0" smtClean="0"/>
            </a:br>
            <a:r>
              <a:rPr lang="en-US" dirty="0" smtClean="0"/>
              <a:t>Subtitle: 24 Arial Bold</a:t>
            </a:r>
          </a:p>
        </p:txBody>
      </p:sp>
      <p:sp>
        <p:nvSpPr>
          <p:cNvPr id="3079" name="Rectangle 4"/>
          <p:cNvSpPr>
            <a:spLocks noGrp="1" noChangeArrowheads="1"/>
          </p:cNvSpPr>
          <p:nvPr>
            <p:ph type="body" idx="1"/>
          </p:nvPr>
        </p:nvSpPr>
        <p:spPr bwMode="auto">
          <a:xfrm>
            <a:off x="404813" y="1335088"/>
            <a:ext cx="5676900" cy="165417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eaLnBrk="0" hangingPunct="0">
              <a:spcBef>
                <a:spcPct val="25000"/>
              </a:spcBef>
              <a:buClr>
                <a:srgbClr val="0038A8"/>
              </a:buClr>
              <a:defRPr sz="700">
                <a:solidFill>
                  <a:srgbClr val="000000"/>
                </a:solidFill>
                <a:latin typeface="Arial" charset="0"/>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Tree>
  </p:cSld>
  <p:clrMap bg1="lt1" tx1="dk1" bg2="lt2" tx2="dk2" accent1="accent1" accent2="accent2" accent3="accent3" accent4="accent4" accent5="accent5" accent6="accent6" hlink="hlink" folHlink="folHlink"/>
  <p:sldLayoutIdLst>
    <p:sldLayoutId id="2147483781"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733" r:id="rId13"/>
    <p:sldLayoutId id="2147483788" r:id="rId14"/>
    <p:sldLayoutId id="2147483782" r:id="rId15"/>
    <p:sldLayoutId id="2147483783" r:id="rId16"/>
    <p:sldLayoutId id="2147483786" r:id="rId17"/>
    <p:sldLayoutId id="2147483784" r:id="rId18"/>
    <p:sldLayoutId id="2147483787" r:id="rId19"/>
    <p:sldLayoutId id="2147483785" r:id="rId20"/>
    <p:sldLayoutId id="2147483735" r:id="rId21"/>
    <p:sldLayoutId id="2147483996" r:id="rId22"/>
    <p:sldLayoutId id="2147484109" r:id="rId23"/>
  </p:sldLayoutIdLst>
  <p:timing>
    <p:tnLst>
      <p:par>
        <p:cTn id="1" dur="indefinite" restart="never" nodeType="tmRoot"/>
      </p:par>
    </p:tnLst>
  </p:timing>
  <p:hf hdr="0" ftr="0" dt="0"/>
  <p:txStyles>
    <p:titleStyle>
      <a:lvl1pPr algn="l" defTabSz="1020763" rtl="0" eaLnBrk="1" fontAlgn="base" hangingPunct="1">
        <a:lnSpc>
          <a:spcPct val="90000"/>
        </a:lnSpc>
        <a:spcBef>
          <a:spcPct val="0"/>
        </a:spcBef>
        <a:spcAft>
          <a:spcPct val="0"/>
        </a:spcAft>
        <a:defRPr sz="2800" b="1">
          <a:solidFill>
            <a:schemeClr val="hlink"/>
          </a:solidFill>
          <a:latin typeface="+mj-lt"/>
          <a:ea typeface="+mj-ea"/>
          <a:cs typeface="+mj-cs"/>
        </a:defRPr>
      </a:lvl1pPr>
      <a:lvl2pPr algn="l" defTabSz="1020763" rtl="0" eaLnBrk="1" fontAlgn="base" hangingPunct="1">
        <a:lnSpc>
          <a:spcPct val="90000"/>
        </a:lnSpc>
        <a:spcBef>
          <a:spcPct val="0"/>
        </a:spcBef>
        <a:spcAft>
          <a:spcPct val="0"/>
        </a:spcAft>
        <a:defRPr sz="2800" b="1">
          <a:solidFill>
            <a:schemeClr val="hlink"/>
          </a:solidFill>
          <a:latin typeface="Arial" charset="0"/>
        </a:defRPr>
      </a:lvl2pPr>
      <a:lvl3pPr algn="l" defTabSz="1020763" rtl="0" eaLnBrk="1" fontAlgn="base" hangingPunct="1">
        <a:lnSpc>
          <a:spcPct val="90000"/>
        </a:lnSpc>
        <a:spcBef>
          <a:spcPct val="0"/>
        </a:spcBef>
        <a:spcAft>
          <a:spcPct val="0"/>
        </a:spcAft>
        <a:defRPr sz="2800" b="1">
          <a:solidFill>
            <a:schemeClr val="hlink"/>
          </a:solidFill>
          <a:latin typeface="Arial" charset="0"/>
        </a:defRPr>
      </a:lvl3pPr>
      <a:lvl4pPr algn="l" defTabSz="1020763" rtl="0" eaLnBrk="1" fontAlgn="base" hangingPunct="1">
        <a:lnSpc>
          <a:spcPct val="90000"/>
        </a:lnSpc>
        <a:spcBef>
          <a:spcPct val="0"/>
        </a:spcBef>
        <a:spcAft>
          <a:spcPct val="0"/>
        </a:spcAft>
        <a:defRPr sz="2800" b="1">
          <a:solidFill>
            <a:schemeClr val="hlink"/>
          </a:solidFill>
          <a:latin typeface="Arial" charset="0"/>
        </a:defRPr>
      </a:lvl4pPr>
      <a:lvl5pPr algn="l" defTabSz="1020763" rtl="0" eaLnBrk="1" fontAlgn="base" hangingPunct="1">
        <a:lnSpc>
          <a:spcPct val="90000"/>
        </a:lnSpc>
        <a:spcBef>
          <a:spcPct val="0"/>
        </a:spcBef>
        <a:spcAft>
          <a:spcPct val="0"/>
        </a:spcAft>
        <a:defRPr sz="2800" b="1">
          <a:solidFill>
            <a:schemeClr val="hlink"/>
          </a:solidFill>
          <a:latin typeface="Arial" charset="0"/>
        </a:defRPr>
      </a:lvl5pPr>
      <a:lvl6pPr marL="457200" algn="l" defTabSz="1020763" rtl="0" eaLnBrk="1" fontAlgn="base" hangingPunct="1">
        <a:lnSpc>
          <a:spcPct val="90000"/>
        </a:lnSpc>
        <a:spcBef>
          <a:spcPct val="0"/>
        </a:spcBef>
        <a:spcAft>
          <a:spcPct val="0"/>
        </a:spcAft>
        <a:defRPr sz="2800" b="1">
          <a:solidFill>
            <a:schemeClr val="hlink"/>
          </a:solidFill>
          <a:latin typeface="Arial" charset="0"/>
        </a:defRPr>
      </a:lvl6pPr>
      <a:lvl7pPr marL="914400" algn="l" defTabSz="1020763" rtl="0" eaLnBrk="1" fontAlgn="base" hangingPunct="1">
        <a:lnSpc>
          <a:spcPct val="90000"/>
        </a:lnSpc>
        <a:spcBef>
          <a:spcPct val="0"/>
        </a:spcBef>
        <a:spcAft>
          <a:spcPct val="0"/>
        </a:spcAft>
        <a:defRPr sz="2800" b="1">
          <a:solidFill>
            <a:schemeClr val="hlink"/>
          </a:solidFill>
          <a:latin typeface="Arial" charset="0"/>
        </a:defRPr>
      </a:lvl7pPr>
      <a:lvl8pPr marL="1371600" algn="l" defTabSz="1020763" rtl="0" eaLnBrk="1" fontAlgn="base" hangingPunct="1">
        <a:lnSpc>
          <a:spcPct val="90000"/>
        </a:lnSpc>
        <a:spcBef>
          <a:spcPct val="0"/>
        </a:spcBef>
        <a:spcAft>
          <a:spcPct val="0"/>
        </a:spcAft>
        <a:defRPr sz="2800" b="1">
          <a:solidFill>
            <a:schemeClr val="hlink"/>
          </a:solidFill>
          <a:latin typeface="Arial" charset="0"/>
        </a:defRPr>
      </a:lvl8pPr>
      <a:lvl9pPr marL="1828800" algn="l" defTabSz="1020763" rtl="0" eaLnBrk="1" fontAlgn="base" hangingPunct="1">
        <a:lnSpc>
          <a:spcPct val="90000"/>
        </a:lnSpc>
        <a:spcBef>
          <a:spcPct val="0"/>
        </a:spcBef>
        <a:spcAft>
          <a:spcPct val="0"/>
        </a:spcAft>
        <a:defRPr sz="2800" b="1">
          <a:solidFill>
            <a:schemeClr val="hlink"/>
          </a:solidFill>
          <a:latin typeface="Arial" charset="0"/>
        </a:defRPr>
      </a:lvl9pPr>
    </p:titleStyle>
    <p:bodyStyle>
      <a:lvl1pPr marL="225425" indent="-225425" algn="l" defTabSz="820738" rtl="0" eaLnBrk="1" fontAlgn="base" hangingPunct="1">
        <a:spcBef>
          <a:spcPct val="20000"/>
        </a:spcBef>
        <a:spcAft>
          <a:spcPct val="0"/>
        </a:spcAft>
        <a:buClr>
          <a:schemeClr val="hlink"/>
        </a:buClr>
        <a:buFont typeface="Wingdings" pitchFamily="2" charset="2"/>
        <a:buChar char="§"/>
        <a:defRPr sz="2200" b="1">
          <a:solidFill>
            <a:schemeClr val="tx1"/>
          </a:solidFill>
          <a:latin typeface="+mn-lt"/>
          <a:ea typeface="+mn-ea"/>
          <a:cs typeface="+mn-cs"/>
        </a:defRPr>
      </a:lvl1pPr>
      <a:lvl2pPr marL="622300" indent="-282575" algn="l" defTabSz="820738" rtl="0" eaLnBrk="1" fontAlgn="base" hangingPunct="1">
        <a:spcBef>
          <a:spcPct val="20000"/>
        </a:spcBef>
        <a:spcAft>
          <a:spcPct val="0"/>
        </a:spcAft>
        <a:buClr>
          <a:schemeClr val="hlink"/>
        </a:buClr>
        <a:buFont typeface="Arial" charset="0"/>
        <a:buChar char="–"/>
        <a:defRPr sz="2000">
          <a:solidFill>
            <a:schemeClr val="tx1"/>
          </a:solidFill>
          <a:latin typeface="+mn-lt"/>
        </a:defRPr>
      </a:lvl2pPr>
      <a:lvl3pPr marL="966788" indent="-230188"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3pPr>
      <a:lvl4pPr marL="1244600" indent="-163513"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4pPr>
      <a:lvl5pPr marL="15224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5pPr>
      <a:lvl6pPr marL="19796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6pPr>
      <a:lvl7pPr marL="24368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7pPr>
      <a:lvl8pPr marL="28940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8pPr>
      <a:lvl9pPr marL="33512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2" descr="Boeing_RGBblue_largePPT"/>
          <p:cNvPicPr>
            <a:picLocks noChangeAspect="1" noChangeArrowheads="1"/>
          </p:cNvPicPr>
          <p:nvPr/>
        </p:nvPicPr>
        <p:blipFill>
          <a:blip r:embed="rId2" cstate="print"/>
          <a:srcRect/>
          <a:stretch>
            <a:fillRect/>
          </a:stretch>
        </p:blipFill>
        <p:spPr bwMode="auto">
          <a:xfrm>
            <a:off x="2717800" y="2990850"/>
            <a:ext cx="3692525" cy="895350"/>
          </a:xfrm>
          <a:prstGeom prst="rect">
            <a:avLst/>
          </a:prstGeom>
          <a:noFill/>
          <a:ln w="9525">
            <a:noFill/>
            <a:miter lim="800000"/>
            <a:headEnd/>
            <a:tailEnd/>
          </a:ln>
        </p:spPr>
      </p:pic>
      <p:sp>
        <p:nvSpPr>
          <p:cNvPr id="12294" name="Rectangle 6"/>
          <p:cNvSpPr>
            <a:spLocks noChangeArrowheads="1"/>
          </p:cNvSpPr>
          <p:nvPr/>
        </p:nvSpPr>
        <p:spPr bwMode="auto">
          <a:xfrm>
            <a:off x="390525" y="6692900"/>
            <a:ext cx="2674938" cy="111125"/>
          </a:xfrm>
          <a:prstGeom prst="rect">
            <a:avLst/>
          </a:prstGeom>
          <a:noFill/>
          <a:ln w="12700">
            <a:noFill/>
            <a:miter lim="800000"/>
            <a:headEnd type="none" w="sm" len="sm"/>
            <a:tailEnd type="none" w="sm" len="sm"/>
          </a:ln>
        </p:spPr>
        <p:txBody>
          <a:bodyPr lIns="9143" tIns="9143" rIns="9143" bIns="9143">
            <a:spAutoFit/>
          </a:bodyPr>
          <a:lstStyle/>
          <a:p>
            <a:pPr defTabSz="820738" eaLnBrk="0" fontAlgn="base" hangingPunct="0">
              <a:spcBef>
                <a:spcPct val="0"/>
              </a:spcBef>
              <a:spcAft>
                <a:spcPct val="0"/>
              </a:spcAft>
              <a:defRPr/>
            </a:pPr>
            <a:r>
              <a:rPr lang="en-US" sz="600" dirty="0">
                <a:solidFill>
                  <a:srgbClr val="000000"/>
                </a:solidFill>
              </a:rPr>
              <a:t>Copyright © 2010 Boeing. All rights reserved.</a:t>
            </a:r>
          </a:p>
        </p:txBody>
      </p:sp>
      <p:sp>
        <p:nvSpPr>
          <p:cNvPr id="9"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algn="r" eaLnBrk="0" hangingPunct="0">
              <a:spcBef>
                <a:spcPct val="25000"/>
              </a:spcBef>
              <a:buClr>
                <a:srgbClr val="0038A8"/>
              </a:buClr>
              <a:buFontTx/>
              <a:buNone/>
              <a:defRPr sz="700">
                <a:solidFill>
                  <a:srgbClr val="000000"/>
                </a:solidFill>
                <a:latin typeface="+mn-lt"/>
              </a:defRPr>
            </a:lvl1pPr>
          </a:lstStyle>
          <a:p>
            <a:pPr fontAlgn="base">
              <a:spcAft>
                <a:spcPct val="0"/>
              </a:spcAft>
              <a:defRPr/>
            </a:pPr>
            <a:fld id="{A5C18221-7F71-455B-B663-791FAC3D5D56}" type="slidenum">
              <a:rPr lang="en-US"/>
              <a:pPr fontAlgn="base">
                <a:spcAft>
                  <a:spcPct val="0"/>
                </a:spcAft>
                <a:defRPr/>
              </a:pPr>
              <a:t>‹#›</a:t>
            </a:fld>
            <a:endParaRPr lang="en-US" dirty="0"/>
          </a:p>
        </p:txBody>
      </p:sp>
    </p:spTree>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1" name="Line 3"/>
          <p:cNvSpPr>
            <a:spLocks noChangeShapeType="1"/>
          </p:cNvSpPr>
          <p:nvPr/>
        </p:nvSpPr>
        <p:spPr bwMode="auto">
          <a:xfrm>
            <a:off x="265113" y="1109663"/>
            <a:ext cx="8613775" cy="0"/>
          </a:xfrm>
          <a:prstGeom prst="line">
            <a:avLst/>
          </a:prstGeom>
          <a:noFill/>
          <a:ln w="25400">
            <a:solidFill>
              <a:schemeClr val="accent1"/>
            </a:solidFill>
            <a:round/>
            <a:headEnd type="none" w="sm" len="sm"/>
            <a:tailEnd type="none" w="sm" len="sm"/>
          </a:ln>
          <a:effectLst/>
        </p:spPr>
        <p:txBody>
          <a:bodyPr/>
          <a:lstStyle/>
          <a:p>
            <a:pPr fontAlgn="base">
              <a:spcBef>
                <a:spcPct val="0"/>
              </a:spcBef>
              <a:spcAft>
                <a:spcPct val="0"/>
              </a:spcAft>
              <a:defRPr/>
            </a:pPr>
            <a:endParaRPr lang="en-US" dirty="0">
              <a:solidFill>
                <a:srgbClr val="000000"/>
              </a:solidFill>
            </a:endParaRPr>
          </a:p>
        </p:txBody>
      </p:sp>
      <p:sp>
        <p:nvSpPr>
          <p:cNvPr id="12293" name="Text Box 5"/>
          <p:cNvSpPr txBox="1">
            <a:spLocks noChangeArrowheads="1"/>
          </p:cNvSpPr>
          <p:nvPr/>
        </p:nvSpPr>
        <p:spPr bwMode="auto">
          <a:xfrm>
            <a:off x="3975100" y="76200"/>
            <a:ext cx="1193800" cy="141287"/>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12294" name="Rectangle 6"/>
          <p:cNvSpPr>
            <a:spLocks noChangeArrowheads="1"/>
          </p:cNvSpPr>
          <p:nvPr/>
        </p:nvSpPr>
        <p:spPr bwMode="auto">
          <a:xfrm>
            <a:off x="390525" y="6692900"/>
            <a:ext cx="2674938" cy="111125"/>
          </a:xfrm>
          <a:prstGeom prst="rect">
            <a:avLst/>
          </a:prstGeom>
          <a:noFill/>
          <a:ln w="12700">
            <a:noFill/>
            <a:miter lim="800000"/>
            <a:headEnd type="none" w="sm" len="sm"/>
            <a:tailEnd type="none" w="sm" len="sm"/>
          </a:ln>
        </p:spPr>
        <p:txBody>
          <a:bodyPr lIns="9143" tIns="9143" rIns="9143" bIns="9143">
            <a:spAutoFit/>
          </a:bodyPr>
          <a:lstStyle/>
          <a:p>
            <a:pPr defTabSz="820738" eaLnBrk="0" fontAlgn="base" hangingPunct="0">
              <a:spcBef>
                <a:spcPct val="0"/>
              </a:spcBef>
              <a:spcAft>
                <a:spcPct val="0"/>
              </a:spcAft>
              <a:defRPr/>
            </a:pPr>
            <a:r>
              <a:rPr lang="en-US" sz="600" dirty="0">
                <a:solidFill>
                  <a:srgbClr val="000000"/>
                </a:solidFill>
              </a:rPr>
              <a:t>Copyright © 2010 Boeing. All rights reserved.</a:t>
            </a:r>
          </a:p>
        </p:txBody>
      </p:sp>
      <p:sp>
        <p:nvSpPr>
          <p:cNvPr id="2" name="Text Box 5"/>
          <p:cNvSpPr txBox="1">
            <a:spLocks noChangeArrowheads="1"/>
          </p:cNvSpPr>
          <p:nvPr/>
        </p:nvSpPr>
        <p:spPr bwMode="auto">
          <a:xfrm>
            <a:off x="3975100" y="6686550"/>
            <a:ext cx="1193800" cy="141288"/>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3078" name="Rectangle 2"/>
          <p:cNvSpPr>
            <a:spLocks noGrp="1" noChangeArrowheads="1"/>
          </p:cNvSpPr>
          <p:nvPr>
            <p:ph type="title"/>
          </p:nvPr>
        </p:nvSpPr>
        <p:spPr bwMode="auto">
          <a:xfrm>
            <a:off x="285750" y="236538"/>
            <a:ext cx="8656638" cy="820737"/>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lvl="0"/>
            <a:r>
              <a:rPr lang="en-US" dirty="0" smtClean="0"/>
              <a:t>Title: 28 Arial Bold</a:t>
            </a:r>
            <a:br>
              <a:rPr lang="en-US" dirty="0" smtClean="0"/>
            </a:br>
            <a:r>
              <a:rPr lang="en-US" dirty="0" smtClean="0"/>
              <a:t>Subtitle: 24 Arial Bold</a:t>
            </a:r>
          </a:p>
        </p:txBody>
      </p:sp>
      <p:sp>
        <p:nvSpPr>
          <p:cNvPr id="3079" name="Rectangle 4"/>
          <p:cNvSpPr>
            <a:spLocks noGrp="1" noChangeArrowheads="1"/>
          </p:cNvSpPr>
          <p:nvPr>
            <p:ph type="body" idx="1"/>
          </p:nvPr>
        </p:nvSpPr>
        <p:spPr bwMode="auto">
          <a:xfrm>
            <a:off x="404813" y="1335088"/>
            <a:ext cx="5676900" cy="165417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eaLnBrk="0" hangingPunct="0">
              <a:spcBef>
                <a:spcPct val="25000"/>
              </a:spcBef>
              <a:buClr>
                <a:srgbClr val="0038A8"/>
              </a:buClr>
              <a:defRPr sz="700">
                <a:solidFill>
                  <a:srgbClr val="000000"/>
                </a:solidFill>
                <a:latin typeface="Arial" charset="0"/>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 id="2147483961" r:id="rId12"/>
    <p:sldLayoutId id="2147483962" r:id="rId13"/>
    <p:sldLayoutId id="2147483963" r:id="rId14"/>
  </p:sldLayoutIdLst>
  <p:timing>
    <p:tnLst>
      <p:par>
        <p:cTn id="1" dur="indefinite" restart="never" nodeType="tmRoot"/>
      </p:par>
    </p:tnLst>
  </p:timing>
  <p:hf hdr="0" ftr="0" dt="0"/>
  <p:txStyles>
    <p:titleStyle>
      <a:lvl1pPr algn="l" defTabSz="1020763" rtl="0" eaLnBrk="1" fontAlgn="base" hangingPunct="1">
        <a:lnSpc>
          <a:spcPct val="90000"/>
        </a:lnSpc>
        <a:spcBef>
          <a:spcPct val="0"/>
        </a:spcBef>
        <a:spcAft>
          <a:spcPct val="0"/>
        </a:spcAft>
        <a:defRPr sz="2800" b="1">
          <a:solidFill>
            <a:schemeClr val="hlink"/>
          </a:solidFill>
          <a:latin typeface="+mj-lt"/>
          <a:ea typeface="+mj-ea"/>
          <a:cs typeface="+mj-cs"/>
        </a:defRPr>
      </a:lvl1pPr>
      <a:lvl2pPr algn="l" defTabSz="1020763" rtl="0" eaLnBrk="1" fontAlgn="base" hangingPunct="1">
        <a:lnSpc>
          <a:spcPct val="90000"/>
        </a:lnSpc>
        <a:spcBef>
          <a:spcPct val="0"/>
        </a:spcBef>
        <a:spcAft>
          <a:spcPct val="0"/>
        </a:spcAft>
        <a:defRPr sz="2800" b="1">
          <a:solidFill>
            <a:schemeClr val="hlink"/>
          </a:solidFill>
          <a:latin typeface="Arial" charset="0"/>
        </a:defRPr>
      </a:lvl2pPr>
      <a:lvl3pPr algn="l" defTabSz="1020763" rtl="0" eaLnBrk="1" fontAlgn="base" hangingPunct="1">
        <a:lnSpc>
          <a:spcPct val="90000"/>
        </a:lnSpc>
        <a:spcBef>
          <a:spcPct val="0"/>
        </a:spcBef>
        <a:spcAft>
          <a:spcPct val="0"/>
        </a:spcAft>
        <a:defRPr sz="2800" b="1">
          <a:solidFill>
            <a:schemeClr val="hlink"/>
          </a:solidFill>
          <a:latin typeface="Arial" charset="0"/>
        </a:defRPr>
      </a:lvl3pPr>
      <a:lvl4pPr algn="l" defTabSz="1020763" rtl="0" eaLnBrk="1" fontAlgn="base" hangingPunct="1">
        <a:lnSpc>
          <a:spcPct val="90000"/>
        </a:lnSpc>
        <a:spcBef>
          <a:spcPct val="0"/>
        </a:spcBef>
        <a:spcAft>
          <a:spcPct val="0"/>
        </a:spcAft>
        <a:defRPr sz="2800" b="1">
          <a:solidFill>
            <a:schemeClr val="hlink"/>
          </a:solidFill>
          <a:latin typeface="Arial" charset="0"/>
        </a:defRPr>
      </a:lvl4pPr>
      <a:lvl5pPr algn="l" defTabSz="1020763" rtl="0" eaLnBrk="1" fontAlgn="base" hangingPunct="1">
        <a:lnSpc>
          <a:spcPct val="90000"/>
        </a:lnSpc>
        <a:spcBef>
          <a:spcPct val="0"/>
        </a:spcBef>
        <a:spcAft>
          <a:spcPct val="0"/>
        </a:spcAft>
        <a:defRPr sz="2800" b="1">
          <a:solidFill>
            <a:schemeClr val="hlink"/>
          </a:solidFill>
          <a:latin typeface="Arial" charset="0"/>
        </a:defRPr>
      </a:lvl5pPr>
      <a:lvl6pPr marL="457200" algn="l" defTabSz="1020763" rtl="0" eaLnBrk="1" fontAlgn="base" hangingPunct="1">
        <a:lnSpc>
          <a:spcPct val="90000"/>
        </a:lnSpc>
        <a:spcBef>
          <a:spcPct val="0"/>
        </a:spcBef>
        <a:spcAft>
          <a:spcPct val="0"/>
        </a:spcAft>
        <a:defRPr sz="2800" b="1">
          <a:solidFill>
            <a:schemeClr val="hlink"/>
          </a:solidFill>
          <a:latin typeface="Arial" charset="0"/>
        </a:defRPr>
      </a:lvl6pPr>
      <a:lvl7pPr marL="914400" algn="l" defTabSz="1020763" rtl="0" eaLnBrk="1" fontAlgn="base" hangingPunct="1">
        <a:lnSpc>
          <a:spcPct val="90000"/>
        </a:lnSpc>
        <a:spcBef>
          <a:spcPct val="0"/>
        </a:spcBef>
        <a:spcAft>
          <a:spcPct val="0"/>
        </a:spcAft>
        <a:defRPr sz="2800" b="1">
          <a:solidFill>
            <a:schemeClr val="hlink"/>
          </a:solidFill>
          <a:latin typeface="Arial" charset="0"/>
        </a:defRPr>
      </a:lvl7pPr>
      <a:lvl8pPr marL="1371600" algn="l" defTabSz="1020763" rtl="0" eaLnBrk="1" fontAlgn="base" hangingPunct="1">
        <a:lnSpc>
          <a:spcPct val="90000"/>
        </a:lnSpc>
        <a:spcBef>
          <a:spcPct val="0"/>
        </a:spcBef>
        <a:spcAft>
          <a:spcPct val="0"/>
        </a:spcAft>
        <a:defRPr sz="2800" b="1">
          <a:solidFill>
            <a:schemeClr val="hlink"/>
          </a:solidFill>
          <a:latin typeface="Arial" charset="0"/>
        </a:defRPr>
      </a:lvl8pPr>
      <a:lvl9pPr marL="1828800" algn="l" defTabSz="1020763" rtl="0" eaLnBrk="1" fontAlgn="base" hangingPunct="1">
        <a:lnSpc>
          <a:spcPct val="90000"/>
        </a:lnSpc>
        <a:spcBef>
          <a:spcPct val="0"/>
        </a:spcBef>
        <a:spcAft>
          <a:spcPct val="0"/>
        </a:spcAft>
        <a:defRPr sz="2800" b="1">
          <a:solidFill>
            <a:schemeClr val="hlink"/>
          </a:solidFill>
          <a:latin typeface="Arial" charset="0"/>
        </a:defRPr>
      </a:lvl9pPr>
    </p:titleStyle>
    <p:bodyStyle>
      <a:lvl1pPr marL="225425" indent="-225425" algn="l" defTabSz="820738" rtl="0" eaLnBrk="1" fontAlgn="base" hangingPunct="1">
        <a:spcBef>
          <a:spcPct val="20000"/>
        </a:spcBef>
        <a:spcAft>
          <a:spcPct val="0"/>
        </a:spcAft>
        <a:buClr>
          <a:schemeClr val="hlink"/>
        </a:buClr>
        <a:buFont typeface="Wingdings" pitchFamily="2" charset="2"/>
        <a:buChar char="§"/>
        <a:defRPr sz="2200" b="1">
          <a:solidFill>
            <a:schemeClr val="tx1"/>
          </a:solidFill>
          <a:latin typeface="+mn-lt"/>
          <a:ea typeface="+mn-ea"/>
          <a:cs typeface="+mn-cs"/>
        </a:defRPr>
      </a:lvl1pPr>
      <a:lvl2pPr marL="622300" indent="-282575" algn="l" defTabSz="820738" rtl="0" eaLnBrk="1" fontAlgn="base" hangingPunct="1">
        <a:spcBef>
          <a:spcPct val="20000"/>
        </a:spcBef>
        <a:spcAft>
          <a:spcPct val="0"/>
        </a:spcAft>
        <a:buClr>
          <a:schemeClr val="hlink"/>
        </a:buClr>
        <a:buFont typeface="Arial" charset="0"/>
        <a:buChar char="–"/>
        <a:defRPr sz="2000">
          <a:solidFill>
            <a:schemeClr val="tx1"/>
          </a:solidFill>
          <a:latin typeface="+mn-lt"/>
        </a:defRPr>
      </a:lvl2pPr>
      <a:lvl3pPr marL="966788" indent="-230188"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3pPr>
      <a:lvl4pPr marL="1244600" indent="-163513"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4pPr>
      <a:lvl5pPr marL="15224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5pPr>
      <a:lvl6pPr marL="19796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6pPr>
      <a:lvl7pPr marL="24368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7pPr>
      <a:lvl8pPr marL="28940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8pPr>
      <a:lvl9pPr marL="33512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1" name="Line 3"/>
          <p:cNvSpPr>
            <a:spLocks noChangeShapeType="1"/>
          </p:cNvSpPr>
          <p:nvPr/>
        </p:nvSpPr>
        <p:spPr bwMode="auto">
          <a:xfrm>
            <a:off x="265113" y="1109663"/>
            <a:ext cx="8613775" cy="0"/>
          </a:xfrm>
          <a:prstGeom prst="line">
            <a:avLst/>
          </a:prstGeom>
          <a:noFill/>
          <a:ln w="25400">
            <a:solidFill>
              <a:schemeClr val="accent1"/>
            </a:solidFill>
            <a:round/>
            <a:headEnd type="none" w="sm" len="sm"/>
            <a:tailEnd type="none" w="sm" len="sm"/>
          </a:ln>
          <a:effectLst/>
        </p:spPr>
        <p:txBody>
          <a:bodyPr/>
          <a:lstStyle/>
          <a:p>
            <a:pPr fontAlgn="base">
              <a:spcBef>
                <a:spcPct val="0"/>
              </a:spcBef>
              <a:spcAft>
                <a:spcPct val="0"/>
              </a:spcAft>
              <a:defRPr/>
            </a:pPr>
            <a:endParaRPr lang="en-US" dirty="0">
              <a:solidFill>
                <a:srgbClr val="000000"/>
              </a:solidFill>
            </a:endParaRPr>
          </a:p>
        </p:txBody>
      </p:sp>
      <p:sp>
        <p:nvSpPr>
          <p:cNvPr id="12293" name="Text Box 5"/>
          <p:cNvSpPr txBox="1">
            <a:spLocks noChangeArrowheads="1"/>
          </p:cNvSpPr>
          <p:nvPr/>
        </p:nvSpPr>
        <p:spPr bwMode="auto">
          <a:xfrm>
            <a:off x="3975100" y="76200"/>
            <a:ext cx="1193800" cy="141287"/>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12294" name="Rectangle 6"/>
          <p:cNvSpPr>
            <a:spLocks noChangeArrowheads="1"/>
          </p:cNvSpPr>
          <p:nvPr/>
        </p:nvSpPr>
        <p:spPr bwMode="auto">
          <a:xfrm>
            <a:off x="390525" y="6692900"/>
            <a:ext cx="2674938" cy="111125"/>
          </a:xfrm>
          <a:prstGeom prst="rect">
            <a:avLst/>
          </a:prstGeom>
          <a:noFill/>
          <a:ln w="12700">
            <a:noFill/>
            <a:miter lim="800000"/>
            <a:headEnd type="none" w="sm" len="sm"/>
            <a:tailEnd type="none" w="sm" len="sm"/>
          </a:ln>
        </p:spPr>
        <p:txBody>
          <a:bodyPr lIns="9143" tIns="9143" rIns="9143" bIns="9143">
            <a:spAutoFit/>
          </a:bodyPr>
          <a:lstStyle/>
          <a:p>
            <a:pPr defTabSz="820738" eaLnBrk="0" fontAlgn="base" hangingPunct="0">
              <a:spcBef>
                <a:spcPct val="0"/>
              </a:spcBef>
              <a:spcAft>
                <a:spcPct val="0"/>
              </a:spcAft>
              <a:defRPr/>
            </a:pPr>
            <a:r>
              <a:rPr lang="en-US" sz="600" dirty="0">
                <a:solidFill>
                  <a:srgbClr val="000000"/>
                </a:solidFill>
              </a:rPr>
              <a:t>Copyright © 2010 Boeing. All rights reserved.</a:t>
            </a:r>
          </a:p>
        </p:txBody>
      </p:sp>
      <p:sp>
        <p:nvSpPr>
          <p:cNvPr id="2" name="Text Box 5"/>
          <p:cNvSpPr txBox="1">
            <a:spLocks noChangeArrowheads="1"/>
          </p:cNvSpPr>
          <p:nvPr/>
        </p:nvSpPr>
        <p:spPr bwMode="auto">
          <a:xfrm>
            <a:off x="3975100" y="6686550"/>
            <a:ext cx="1193800" cy="141288"/>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3078" name="Rectangle 2"/>
          <p:cNvSpPr>
            <a:spLocks noGrp="1" noChangeArrowheads="1"/>
          </p:cNvSpPr>
          <p:nvPr>
            <p:ph type="title"/>
          </p:nvPr>
        </p:nvSpPr>
        <p:spPr bwMode="auto">
          <a:xfrm>
            <a:off x="285750" y="236538"/>
            <a:ext cx="8656638" cy="820737"/>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lvl="0"/>
            <a:r>
              <a:rPr lang="en-US" dirty="0" smtClean="0"/>
              <a:t>Title: 28 Arial Bold</a:t>
            </a:r>
            <a:br>
              <a:rPr lang="en-US" dirty="0" smtClean="0"/>
            </a:br>
            <a:r>
              <a:rPr lang="en-US" dirty="0" smtClean="0"/>
              <a:t>Subtitle: 24 Arial Bold</a:t>
            </a:r>
          </a:p>
        </p:txBody>
      </p:sp>
      <p:sp>
        <p:nvSpPr>
          <p:cNvPr id="3079" name="Rectangle 4"/>
          <p:cNvSpPr>
            <a:spLocks noGrp="1" noChangeArrowheads="1"/>
          </p:cNvSpPr>
          <p:nvPr>
            <p:ph type="body" idx="1"/>
          </p:nvPr>
        </p:nvSpPr>
        <p:spPr bwMode="auto">
          <a:xfrm>
            <a:off x="404813" y="1335088"/>
            <a:ext cx="5676900" cy="165417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eaLnBrk="0" hangingPunct="0">
              <a:spcBef>
                <a:spcPct val="25000"/>
              </a:spcBef>
              <a:buClr>
                <a:srgbClr val="0038A8"/>
              </a:buClr>
              <a:defRPr sz="700">
                <a:solidFill>
                  <a:srgbClr val="000000"/>
                </a:solidFill>
                <a:latin typeface="Arial" charset="0"/>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Tree>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Lst>
  <p:timing>
    <p:tnLst>
      <p:par>
        <p:cTn id="1" dur="indefinite" restart="never" nodeType="tmRoot"/>
      </p:par>
    </p:tnLst>
  </p:timing>
  <p:hf hdr="0" ftr="0" dt="0"/>
  <p:txStyles>
    <p:titleStyle>
      <a:lvl1pPr algn="l" defTabSz="1020763" rtl="0" eaLnBrk="1" fontAlgn="base" hangingPunct="1">
        <a:lnSpc>
          <a:spcPct val="90000"/>
        </a:lnSpc>
        <a:spcBef>
          <a:spcPct val="0"/>
        </a:spcBef>
        <a:spcAft>
          <a:spcPct val="0"/>
        </a:spcAft>
        <a:defRPr sz="2800" b="1">
          <a:solidFill>
            <a:schemeClr val="hlink"/>
          </a:solidFill>
          <a:latin typeface="+mj-lt"/>
          <a:ea typeface="+mj-ea"/>
          <a:cs typeface="+mj-cs"/>
        </a:defRPr>
      </a:lvl1pPr>
      <a:lvl2pPr algn="l" defTabSz="1020763" rtl="0" eaLnBrk="1" fontAlgn="base" hangingPunct="1">
        <a:lnSpc>
          <a:spcPct val="90000"/>
        </a:lnSpc>
        <a:spcBef>
          <a:spcPct val="0"/>
        </a:spcBef>
        <a:spcAft>
          <a:spcPct val="0"/>
        </a:spcAft>
        <a:defRPr sz="2800" b="1">
          <a:solidFill>
            <a:schemeClr val="hlink"/>
          </a:solidFill>
          <a:latin typeface="Arial" charset="0"/>
        </a:defRPr>
      </a:lvl2pPr>
      <a:lvl3pPr algn="l" defTabSz="1020763" rtl="0" eaLnBrk="1" fontAlgn="base" hangingPunct="1">
        <a:lnSpc>
          <a:spcPct val="90000"/>
        </a:lnSpc>
        <a:spcBef>
          <a:spcPct val="0"/>
        </a:spcBef>
        <a:spcAft>
          <a:spcPct val="0"/>
        </a:spcAft>
        <a:defRPr sz="2800" b="1">
          <a:solidFill>
            <a:schemeClr val="hlink"/>
          </a:solidFill>
          <a:latin typeface="Arial" charset="0"/>
        </a:defRPr>
      </a:lvl3pPr>
      <a:lvl4pPr algn="l" defTabSz="1020763" rtl="0" eaLnBrk="1" fontAlgn="base" hangingPunct="1">
        <a:lnSpc>
          <a:spcPct val="90000"/>
        </a:lnSpc>
        <a:spcBef>
          <a:spcPct val="0"/>
        </a:spcBef>
        <a:spcAft>
          <a:spcPct val="0"/>
        </a:spcAft>
        <a:defRPr sz="2800" b="1">
          <a:solidFill>
            <a:schemeClr val="hlink"/>
          </a:solidFill>
          <a:latin typeface="Arial" charset="0"/>
        </a:defRPr>
      </a:lvl4pPr>
      <a:lvl5pPr algn="l" defTabSz="1020763" rtl="0" eaLnBrk="1" fontAlgn="base" hangingPunct="1">
        <a:lnSpc>
          <a:spcPct val="90000"/>
        </a:lnSpc>
        <a:spcBef>
          <a:spcPct val="0"/>
        </a:spcBef>
        <a:spcAft>
          <a:spcPct val="0"/>
        </a:spcAft>
        <a:defRPr sz="2800" b="1">
          <a:solidFill>
            <a:schemeClr val="hlink"/>
          </a:solidFill>
          <a:latin typeface="Arial" charset="0"/>
        </a:defRPr>
      </a:lvl5pPr>
      <a:lvl6pPr marL="457200" algn="l" defTabSz="1020763" rtl="0" eaLnBrk="1" fontAlgn="base" hangingPunct="1">
        <a:lnSpc>
          <a:spcPct val="90000"/>
        </a:lnSpc>
        <a:spcBef>
          <a:spcPct val="0"/>
        </a:spcBef>
        <a:spcAft>
          <a:spcPct val="0"/>
        </a:spcAft>
        <a:defRPr sz="2800" b="1">
          <a:solidFill>
            <a:schemeClr val="hlink"/>
          </a:solidFill>
          <a:latin typeface="Arial" charset="0"/>
        </a:defRPr>
      </a:lvl6pPr>
      <a:lvl7pPr marL="914400" algn="l" defTabSz="1020763" rtl="0" eaLnBrk="1" fontAlgn="base" hangingPunct="1">
        <a:lnSpc>
          <a:spcPct val="90000"/>
        </a:lnSpc>
        <a:spcBef>
          <a:spcPct val="0"/>
        </a:spcBef>
        <a:spcAft>
          <a:spcPct val="0"/>
        </a:spcAft>
        <a:defRPr sz="2800" b="1">
          <a:solidFill>
            <a:schemeClr val="hlink"/>
          </a:solidFill>
          <a:latin typeface="Arial" charset="0"/>
        </a:defRPr>
      </a:lvl7pPr>
      <a:lvl8pPr marL="1371600" algn="l" defTabSz="1020763" rtl="0" eaLnBrk="1" fontAlgn="base" hangingPunct="1">
        <a:lnSpc>
          <a:spcPct val="90000"/>
        </a:lnSpc>
        <a:spcBef>
          <a:spcPct val="0"/>
        </a:spcBef>
        <a:spcAft>
          <a:spcPct val="0"/>
        </a:spcAft>
        <a:defRPr sz="2800" b="1">
          <a:solidFill>
            <a:schemeClr val="hlink"/>
          </a:solidFill>
          <a:latin typeface="Arial" charset="0"/>
        </a:defRPr>
      </a:lvl8pPr>
      <a:lvl9pPr marL="1828800" algn="l" defTabSz="1020763" rtl="0" eaLnBrk="1" fontAlgn="base" hangingPunct="1">
        <a:lnSpc>
          <a:spcPct val="90000"/>
        </a:lnSpc>
        <a:spcBef>
          <a:spcPct val="0"/>
        </a:spcBef>
        <a:spcAft>
          <a:spcPct val="0"/>
        </a:spcAft>
        <a:defRPr sz="2800" b="1">
          <a:solidFill>
            <a:schemeClr val="hlink"/>
          </a:solidFill>
          <a:latin typeface="Arial" charset="0"/>
        </a:defRPr>
      </a:lvl9pPr>
    </p:titleStyle>
    <p:bodyStyle>
      <a:lvl1pPr marL="225425" indent="-225425" algn="l" defTabSz="820738" rtl="0" eaLnBrk="1" fontAlgn="base" hangingPunct="1">
        <a:spcBef>
          <a:spcPct val="20000"/>
        </a:spcBef>
        <a:spcAft>
          <a:spcPct val="0"/>
        </a:spcAft>
        <a:buClr>
          <a:schemeClr val="hlink"/>
        </a:buClr>
        <a:buFont typeface="Wingdings" pitchFamily="2" charset="2"/>
        <a:buChar char="§"/>
        <a:defRPr sz="2200" b="1">
          <a:solidFill>
            <a:schemeClr val="tx1"/>
          </a:solidFill>
          <a:latin typeface="+mn-lt"/>
          <a:ea typeface="+mn-ea"/>
          <a:cs typeface="+mn-cs"/>
        </a:defRPr>
      </a:lvl1pPr>
      <a:lvl2pPr marL="622300" indent="-282575" algn="l" defTabSz="820738" rtl="0" eaLnBrk="1" fontAlgn="base" hangingPunct="1">
        <a:spcBef>
          <a:spcPct val="20000"/>
        </a:spcBef>
        <a:spcAft>
          <a:spcPct val="0"/>
        </a:spcAft>
        <a:buClr>
          <a:schemeClr val="hlink"/>
        </a:buClr>
        <a:buFont typeface="Arial" charset="0"/>
        <a:buChar char="–"/>
        <a:defRPr sz="2000">
          <a:solidFill>
            <a:schemeClr val="tx1"/>
          </a:solidFill>
          <a:latin typeface="+mn-lt"/>
        </a:defRPr>
      </a:lvl2pPr>
      <a:lvl3pPr marL="966788" indent="-230188"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3pPr>
      <a:lvl4pPr marL="1244600" indent="-163513"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4pPr>
      <a:lvl5pPr marL="15224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5pPr>
      <a:lvl6pPr marL="19796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6pPr>
      <a:lvl7pPr marL="24368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7pPr>
      <a:lvl8pPr marL="28940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8pPr>
      <a:lvl9pPr marL="33512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1" name="Line 3"/>
          <p:cNvSpPr>
            <a:spLocks noChangeShapeType="1"/>
          </p:cNvSpPr>
          <p:nvPr/>
        </p:nvSpPr>
        <p:spPr bwMode="auto">
          <a:xfrm>
            <a:off x="265113" y="1109663"/>
            <a:ext cx="8613775" cy="0"/>
          </a:xfrm>
          <a:prstGeom prst="line">
            <a:avLst/>
          </a:prstGeom>
          <a:noFill/>
          <a:ln w="25400">
            <a:solidFill>
              <a:schemeClr val="accent1"/>
            </a:solidFill>
            <a:round/>
            <a:headEnd type="none" w="sm" len="sm"/>
            <a:tailEnd type="none" w="sm" len="sm"/>
          </a:ln>
          <a:effectLst/>
        </p:spPr>
        <p:txBody>
          <a:bodyPr/>
          <a:lstStyle/>
          <a:p>
            <a:pPr fontAlgn="base">
              <a:spcBef>
                <a:spcPct val="0"/>
              </a:spcBef>
              <a:spcAft>
                <a:spcPct val="0"/>
              </a:spcAft>
              <a:defRPr/>
            </a:pPr>
            <a:endParaRPr lang="en-US" dirty="0">
              <a:solidFill>
                <a:srgbClr val="000000"/>
              </a:solidFill>
            </a:endParaRPr>
          </a:p>
        </p:txBody>
      </p:sp>
      <p:sp>
        <p:nvSpPr>
          <p:cNvPr id="12293" name="Text Box 5"/>
          <p:cNvSpPr txBox="1">
            <a:spLocks noChangeArrowheads="1"/>
          </p:cNvSpPr>
          <p:nvPr/>
        </p:nvSpPr>
        <p:spPr bwMode="auto">
          <a:xfrm>
            <a:off x="3975100" y="76200"/>
            <a:ext cx="1193800" cy="141287"/>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12294" name="Rectangle 6"/>
          <p:cNvSpPr>
            <a:spLocks noChangeArrowheads="1"/>
          </p:cNvSpPr>
          <p:nvPr/>
        </p:nvSpPr>
        <p:spPr bwMode="auto">
          <a:xfrm>
            <a:off x="390525" y="6692900"/>
            <a:ext cx="2674938" cy="111125"/>
          </a:xfrm>
          <a:prstGeom prst="rect">
            <a:avLst/>
          </a:prstGeom>
          <a:noFill/>
          <a:ln w="12700">
            <a:noFill/>
            <a:miter lim="800000"/>
            <a:headEnd type="none" w="sm" len="sm"/>
            <a:tailEnd type="none" w="sm" len="sm"/>
          </a:ln>
        </p:spPr>
        <p:txBody>
          <a:bodyPr lIns="9143" tIns="9143" rIns="9143" bIns="9143">
            <a:spAutoFit/>
          </a:bodyPr>
          <a:lstStyle/>
          <a:p>
            <a:pPr defTabSz="820738" eaLnBrk="0" fontAlgn="base" hangingPunct="0">
              <a:spcBef>
                <a:spcPct val="0"/>
              </a:spcBef>
              <a:spcAft>
                <a:spcPct val="0"/>
              </a:spcAft>
              <a:defRPr/>
            </a:pPr>
            <a:r>
              <a:rPr lang="en-US" sz="600" dirty="0">
                <a:solidFill>
                  <a:srgbClr val="000000"/>
                </a:solidFill>
              </a:rPr>
              <a:t>Copyright © 2010 Boeing. All rights reserved.</a:t>
            </a:r>
          </a:p>
        </p:txBody>
      </p:sp>
      <p:sp>
        <p:nvSpPr>
          <p:cNvPr id="2" name="Text Box 5"/>
          <p:cNvSpPr txBox="1">
            <a:spLocks noChangeArrowheads="1"/>
          </p:cNvSpPr>
          <p:nvPr/>
        </p:nvSpPr>
        <p:spPr bwMode="auto">
          <a:xfrm>
            <a:off x="3975100" y="6686550"/>
            <a:ext cx="1193800" cy="141288"/>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3078" name="Rectangle 2"/>
          <p:cNvSpPr>
            <a:spLocks noGrp="1" noChangeArrowheads="1"/>
          </p:cNvSpPr>
          <p:nvPr>
            <p:ph type="title"/>
          </p:nvPr>
        </p:nvSpPr>
        <p:spPr bwMode="auto">
          <a:xfrm>
            <a:off x="285750" y="236538"/>
            <a:ext cx="8656638" cy="820737"/>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lvl="0"/>
            <a:r>
              <a:rPr lang="en-US" dirty="0" smtClean="0"/>
              <a:t>Title: 28 Arial Bold</a:t>
            </a:r>
            <a:br>
              <a:rPr lang="en-US" dirty="0" smtClean="0"/>
            </a:br>
            <a:r>
              <a:rPr lang="en-US" dirty="0" smtClean="0"/>
              <a:t>Subtitle: 24 Arial Bold</a:t>
            </a:r>
          </a:p>
        </p:txBody>
      </p:sp>
      <p:sp>
        <p:nvSpPr>
          <p:cNvPr id="3079" name="Rectangle 4"/>
          <p:cNvSpPr>
            <a:spLocks noGrp="1" noChangeArrowheads="1"/>
          </p:cNvSpPr>
          <p:nvPr>
            <p:ph type="body" idx="1"/>
          </p:nvPr>
        </p:nvSpPr>
        <p:spPr bwMode="auto">
          <a:xfrm>
            <a:off x="404813" y="1335088"/>
            <a:ext cx="5676900" cy="165417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eaLnBrk="0" hangingPunct="0">
              <a:spcBef>
                <a:spcPct val="25000"/>
              </a:spcBef>
              <a:buClr>
                <a:srgbClr val="0038A8"/>
              </a:buClr>
              <a:defRPr sz="700">
                <a:solidFill>
                  <a:srgbClr val="000000"/>
                </a:solidFill>
                <a:latin typeface="Arial" charset="0"/>
              </a:defRPr>
            </a:lvl1pPr>
          </a:lstStyle>
          <a:p>
            <a:fld id="{0BB4B3A1-22B4-449E-82DC-1887B5AA8533}" type="slidenum">
              <a:rPr lang="en-US" kern="0" smtClean="0">
                <a:solidFill>
                  <a:sysClr val="windowText" lastClr="000000"/>
                </a:solidFill>
              </a:rPr>
              <a:pPr/>
              <a:t>‹#›</a:t>
            </a:fld>
            <a:endParaRPr lang="en-US" kern="0">
              <a:solidFill>
                <a:sysClr val="windowText" lastClr="000000"/>
              </a:solidFill>
            </a:endParaRPr>
          </a:p>
        </p:txBody>
      </p:sp>
    </p:spTree>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Lst>
  <p:timing>
    <p:tnLst>
      <p:par>
        <p:cTn id="1" dur="indefinite" restart="never" nodeType="tmRoot"/>
      </p:par>
    </p:tnLst>
  </p:timing>
  <p:hf hdr="0" ftr="0" dt="0"/>
  <p:txStyles>
    <p:titleStyle>
      <a:lvl1pPr algn="l" defTabSz="1020763" rtl="0" eaLnBrk="1" fontAlgn="base" hangingPunct="1">
        <a:lnSpc>
          <a:spcPct val="90000"/>
        </a:lnSpc>
        <a:spcBef>
          <a:spcPct val="0"/>
        </a:spcBef>
        <a:spcAft>
          <a:spcPct val="0"/>
        </a:spcAft>
        <a:defRPr sz="2800" b="1">
          <a:solidFill>
            <a:schemeClr val="hlink"/>
          </a:solidFill>
          <a:latin typeface="+mj-lt"/>
          <a:ea typeface="+mj-ea"/>
          <a:cs typeface="+mj-cs"/>
        </a:defRPr>
      </a:lvl1pPr>
      <a:lvl2pPr algn="l" defTabSz="1020763" rtl="0" eaLnBrk="1" fontAlgn="base" hangingPunct="1">
        <a:lnSpc>
          <a:spcPct val="90000"/>
        </a:lnSpc>
        <a:spcBef>
          <a:spcPct val="0"/>
        </a:spcBef>
        <a:spcAft>
          <a:spcPct val="0"/>
        </a:spcAft>
        <a:defRPr sz="2800" b="1">
          <a:solidFill>
            <a:schemeClr val="hlink"/>
          </a:solidFill>
          <a:latin typeface="Arial" charset="0"/>
        </a:defRPr>
      </a:lvl2pPr>
      <a:lvl3pPr algn="l" defTabSz="1020763" rtl="0" eaLnBrk="1" fontAlgn="base" hangingPunct="1">
        <a:lnSpc>
          <a:spcPct val="90000"/>
        </a:lnSpc>
        <a:spcBef>
          <a:spcPct val="0"/>
        </a:spcBef>
        <a:spcAft>
          <a:spcPct val="0"/>
        </a:spcAft>
        <a:defRPr sz="2800" b="1">
          <a:solidFill>
            <a:schemeClr val="hlink"/>
          </a:solidFill>
          <a:latin typeface="Arial" charset="0"/>
        </a:defRPr>
      </a:lvl3pPr>
      <a:lvl4pPr algn="l" defTabSz="1020763" rtl="0" eaLnBrk="1" fontAlgn="base" hangingPunct="1">
        <a:lnSpc>
          <a:spcPct val="90000"/>
        </a:lnSpc>
        <a:spcBef>
          <a:spcPct val="0"/>
        </a:spcBef>
        <a:spcAft>
          <a:spcPct val="0"/>
        </a:spcAft>
        <a:defRPr sz="2800" b="1">
          <a:solidFill>
            <a:schemeClr val="hlink"/>
          </a:solidFill>
          <a:latin typeface="Arial" charset="0"/>
        </a:defRPr>
      </a:lvl4pPr>
      <a:lvl5pPr algn="l" defTabSz="1020763" rtl="0" eaLnBrk="1" fontAlgn="base" hangingPunct="1">
        <a:lnSpc>
          <a:spcPct val="90000"/>
        </a:lnSpc>
        <a:spcBef>
          <a:spcPct val="0"/>
        </a:spcBef>
        <a:spcAft>
          <a:spcPct val="0"/>
        </a:spcAft>
        <a:defRPr sz="2800" b="1">
          <a:solidFill>
            <a:schemeClr val="hlink"/>
          </a:solidFill>
          <a:latin typeface="Arial" charset="0"/>
        </a:defRPr>
      </a:lvl5pPr>
      <a:lvl6pPr marL="457200" algn="l" defTabSz="1020763" rtl="0" eaLnBrk="1" fontAlgn="base" hangingPunct="1">
        <a:lnSpc>
          <a:spcPct val="90000"/>
        </a:lnSpc>
        <a:spcBef>
          <a:spcPct val="0"/>
        </a:spcBef>
        <a:spcAft>
          <a:spcPct val="0"/>
        </a:spcAft>
        <a:defRPr sz="2800" b="1">
          <a:solidFill>
            <a:schemeClr val="hlink"/>
          </a:solidFill>
          <a:latin typeface="Arial" charset="0"/>
        </a:defRPr>
      </a:lvl6pPr>
      <a:lvl7pPr marL="914400" algn="l" defTabSz="1020763" rtl="0" eaLnBrk="1" fontAlgn="base" hangingPunct="1">
        <a:lnSpc>
          <a:spcPct val="90000"/>
        </a:lnSpc>
        <a:spcBef>
          <a:spcPct val="0"/>
        </a:spcBef>
        <a:spcAft>
          <a:spcPct val="0"/>
        </a:spcAft>
        <a:defRPr sz="2800" b="1">
          <a:solidFill>
            <a:schemeClr val="hlink"/>
          </a:solidFill>
          <a:latin typeface="Arial" charset="0"/>
        </a:defRPr>
      </a:lvl7pPr>
      <a:lvl8pPr marL="1371600" algn="l" defTabSz="1020763" rtl="0" eaLnBrk="1" fontAlgn="base" hangingPunct="1">
        <a:lnSpc>
          <a:spcPct val="90000"/>
        </a:lnSpc>
        <a:spcBef>
          <a:spcPct val="0"/>
        </a:spcBef>
        <a:spcAft>
          <a:spcPct val="0"/>
        </a:spcAft>
        <a:defRPr sz="2800" b="1">
          <a:solidFill>
            <a:schemeClr val="hlink"/>
          </a:solidFill>
          <a:latin typeface="Arial" charset="0"/>
        </a:defRPr>
      </a:lvl8pPr>
      <a:lvl9pPr marL="1828800" algn="l" defTabSz="1020763" rtl="0" eaLnBrk="1" fontAlgn="base" hangingPunct="1">
        <a:lnSpc>
          <a:spcPct val="90000"/>
        </a:lnSpc>
        <a:spcBef>
          <a:spcPct val="0"/>
        </a:spcBef>
        <a:spcAft>
          <a:spcPct val="0"/>
        </a:spcAft>
        <a:defRPr sz="2800" b="1">
          <a:solidFill>
            <a:schemeClr val="hlink"/>
          </a:solidFill>
          <a:latin typeface="Arial" charset="0"/>
        </a:defRPr>
      </a:lvl9pPr>
    </p:titleStyle>
    <p:bodyStyle>
      <a:lvl1pPr marL="225425" indent="-225425" algn="l" defTabSz="820738" rtl="0" eaLnBrk="1" fontAlgn="base" hangingPunct="1">
        <a:spcBef>
          <a:spcPct val="20000"/>
        </a:spcBef>
        <a:spcAft>
          <a:spcPct val="0"/>
        </a:spcAft>
        <a:buClr>
          <a:schemeClr val="hlink"/>
        </a:buClr>
        <a:buFont typeface="Wingdings" pitchFamily="2" charset="2"/>
        <a:buChar char="§"/>
        <a:defRPr sz="2200" b="1">
          <a:solidFill>
            <a:schemeClr val="tx1"/>
          </a:solidFill>
          <a:latin typeface="+mn-lt"/>
          <a:ea typeface="+mn-ea"/>
          <a:cs typeface="+mn-cs"/>
        </a:defRPr>
      </a:lvl1pPr>
      <a:lvl2pPr marL="622300" indent="-282575" algn="l" defTabSz="820738" rtl="0" eaLnBrk="1" fontAlgn="base" hangingPunct="1">
        <a:spcBef>
          <a:spcPct val="20000"/>
        </a:spcBef>
        <a:spcAft>
          <a:spcPct val="0"/>
        </a:spcAft>
        <a:buClr>
          <a:schemeClr val="hlink"/>
        </a:buClr>
        <a:buFont typeface="Arial" charset="0"/>
        <a:buChar char="–"/>
        <a:defRPr sz="2000">
          <a:solidFill>
            <a:schemeClr val="tx1"/>
          </a:solidFill>
          <a:latin typeface="+mn-lt"/>
        </a:defRPr>
      </a:lvl2pPr>
      <a:lvl3pPr marL="966788" indent="-230188"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3pPr>
      <a:lvl4pPr marL="1244600" indent="-163513"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4pPr>
      <a:lvl5pPr marL="15224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5pPr>
      <a:lvl6pPr marL="19796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6pPr>
      <a:lvl7pPr marL="24368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7pPr>
      <a:lvl8pPr marL="28940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8pPr>
      <a:lvl9pPr marL="33512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29730" name="Picture 2" descr="Boeing_RGBblue_largePPT"/>
          <p:cNvPicPr>
            <a:picLocks noChangeAspect="1" noChangeArrowheads="1"/>
          </p:cNvPicPr>
          <p:nvPr/>
        </p:nvPicPr>
        <p:blipFill>
          <a:blip r:embed="rId13" cstate="print"/>
          <a:srcRect/>
          <a:stretch>
            <a:fillRect/>
          </a:stretch>
        </p:blipFill>
        <p:spPr bwMode="auto">
          <a:xfrm>
            <a:off x="2717800" y="2990850"/>
            <a:ext cx="3692525" cy="895350"/>
          </a:xfrm>
          <a:prstGeom prst="rect">
            <a:avLst/>
          </a:prstGeom>
          <a:noFill/>
          <a:ln w="9525">
            <a:noFill/>
            <a:miter lim="800000"/>
            <a:headEnd/>
            <a:tailEnd/>
          </a:ln>
        </p:spPr>
      </p:pic>
      <p:sp>
        <p:nvSpPr>
          <p:cNvPr id="12294" name="Rectangle 6"/>
          <p:cNvSpPr>
            <a:spLocks noChangeArrowheads="1"/>
          </p:cNvSpPr>
          <p:nvPr/>
        </p:nvSpPr>
        <p:spPr bwMode="auto">
          <a:xfrm>
            <a:off x="390525" y="6692900"/>
            <a:ext cx="2674938" cy="111125"/>
          </a:xfrm>
          <a:prstGeom prst="rect">
            <a:avLst/>
          </a:prstGeom>
          <a:noFill/>
          <a:ln w="12700">
            <a:noFill/>
            <a:miter lim="800000"/>
            <a:headEnd type="none" w="sm" len="sm"/>
            <a:tailEnd type="none" w="sm" len="sm"/>
          </a:ln>
        </p:spPr>
        <p:txBody>
          <a:bodyPr lIns="9143" tIns="9143" rIns="9143" bIns="9143">
            <a:spAutoFit/>
          </a:bodyPr>
          <a:lstStyle/>
          <a:p>
            <a:pPr defTabSz="820738" eaLnBrk="0" fontAlgn="base" hangingPunct="0">
              <a:spcBef>
                <a:spcPct val="0"/>
              </a:spcBef>
              <a:spcAft>
                <a:spcPct val="0"/>
              </a:spcAft>
              <a:defRPr/>
            </a:pPr>
            <a:r>
              <a:rPr lang="en-US" sz="600" dirty="0">
                <a:solidFill>
                  <a:srgbClr val="000000"/>
                </a:solidFill>
              </a:rPr>
              <a:t>Copyright © 2010 Boeing. All rights reserved.</a:t>
            </a:r>
          </a:p>
        </p:txBody>
      </p:sp>
    </p:spTree>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Lst>
  <p:timing>
    <p:tnLst>
      <p:par>
        <p:cTn id="1" dur="indefinite" restart="never" nodeType="tmRoot"/>
      </p:par>
    </p:tnLst>
  </p:timing>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itchFamily="34" charset="0"/>
        </a:defRPr>
      </a:lvl2pPr>
      <a:lvl3pPr algn="ctr" rtl="0" fontAlgn="base">
        <a:spcBef>
          <a:spcPct val="0"/>
        </a:spcBef>
        <a:spcAft>
          <a:spcPct val="0"/>
        </a:spcAft>
        <a:defRPr sz="4400">
          <a:solidFill>
            <a:schemeClr val="tx2"/>
          </a:solidFill>
          <a:latin typeface="Arial" pitchFamily="34" charset="0"/>
        </a:defRPr>
      </a:lvl3pPr>
      <a:lvl4pPr algn="ctr" rtl="0" fontAlgn="base">
        <a:spcBef>
          <a:spcPct val="0"/>
        </a:spcBef>
        <a:spcAft>
          <a:spcPct val="0"/>
        </a:spcAft>
        <a:defRPr sz="4400">
          <a:solidFill>
            <a:schemeClr val="tx2"/>
          </a:solidFill>
          <a:latin typeface="Arial" pitchFamily="34" charset="0"/>
        </a:defRPr>
      </a:lvl4pPr>
      <a:lvl5pPr algn="ctr" rtl="0" fontAlgn="base">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1" name="Line 3"/>
          <p:cNvSpPr>
            <a:spLocks noChangeShapeType="1"/>
          </p:cNvSpPr>
          <p:nvPr/>
        </p:nvSpPr>
        <p:spPr bwMode="auto">
          <a:xfrm>
            <a:off x="265113" y="1109663"/>
            <a:ext cx="8613775" cy="0"/>
          </a:xfrm>
          <a:prstGeom prst="line">
            <a:avLst/>
          </a:prstGeom>
          <a:noFill/>
          <a:ln w="25400">
            <a:solidFill>
              <a:schemeClr val="accent1"/>
            </a:solidFill>
            <a:round/>
            <a:headEnd type="none" w="sm" len="sm"/>
            <a:tailEnd type="none" w="sm" len="sm"/>
          </a:ln>
          <a:effectLst/>
        </p:spPr>
        <p:txBody>
          <a:bodyPr/>
          <a:lstStyle/>
          <a:p>
            <a:pPr fontAlgn="base">
              <a:spcBef>
                <a:spcPct val="0"/>
              </a:spcBef>
              <a:spcAft>
                <a:spcPct val="0"/>
              </a:spcAft>
              <a:defRPr/>
            </a:pPr>
            <a:endParaRPr lang="en-US" dirty="0">
              <a:solidFill>
                <a:srgbClr val="000000"/>
              </a:solidFill>
            </a:endParaRPr>
          </a:p>
        </p:txBody>
      </p:sp>
      <p:sp>
        <p:nvSpPr>
          <p:cNvPr id="12293" name="Text Box 5"/>
          <p:cNvSpPr txBox="1">
            <a:spLocks noChangeArrowheads="1"/>
          </p:cNvSpPr>
          <p:nvPr/>
        </p:nvSpPr>
        <p:spPr bwMode="auto">
          <a:xfrm>
            <a:off x="3975100" y="76200"/>
            <a:ext cx="1193800" cy="141287"/>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12294" name="Rectangle 6"/>
          <p:cNvSpPr>
            <a:spLocks noChangeArrowheads="1"/>
          </p:cNvSpPr>
          <p:nvPr/>
        </p:nvSpPr>
        <p:spPr bwMode="auto">
          <a:xfrm>
            <a:off x="390525" y="6692900"/>
            <a:ext cx="2674938" cy="111125"/>
          </a:xfrm>
          <a:prstGeom prst="rect">
            <a:avLst/>
          </a:prstGeom>
          <a:noFill/>
          <a:ln w="12700">
            <a:noFill/>
            <a:miter lim="800000"/>
            <a:headEnd type="none" w="sm" len="sm"/>
            <a:tailEnd type="none" w="sm" len="sm"/>
          </a:ln>
        </p:spPr>
        <p:txBody>
          <a:bodyPr lIns="9143" tIns="9143" rIns="9143" bIns="9143">
            <a:spAutoFit/>
          </a:bodyPr>
          <a:lstStyle/>
          <a:p>
            <a:pPr defTabSz="820738" eaLnBrk="0" fontAlgn="base" hangingPunct="0">
              <a:spcBef>
                <a:spcPct val="0"/>
              </a:spcBef>
              <a:spcAft>
                <a:spcPct val="0"/>
              </a:spcAft>
              <a:defRPr/>
            </a:pPr>
            <a:r>
              <a:rPr lang="en-US" sz="600" dirty="0">
                <a:solidFill>
                  <a:srgbClr val="000000"/>
                </a:solidFill>
              </a:rPr>
              <a:t>Copyright © 2010 Boeing. All rights reserved.</a:t>
            </a:r>
          </a:p>
        </p:txBody>
      </p:sp>
      <p:sp>
        <p:nvSpPr>
          <p:cNvPr id="2" name="Text Box 5"/>
          <p:cNvSpPr txBox="1">
            <a:spLocks noChangeArrowheads="1"/>
          </p:cNvSpPr>
          <p:nvPr/>
        </p:nvSpPr>
        <p:spPr bwMode="auto">
          <a:xfrm>
            <a:off x="3975100" y="6686550"/>
            <a:ext cx="1193800" cy="141288"/>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3078" name="Rectangle 2"/>
          <p:cNvSpPr>
            <a:spLocks noGrp="1" noChangeArrowheads="1"/>
          </p:cNvSpPr>
          <p:nvPr>
            <p:ph type="title"/>
          </p:nvPr>
        </p:nvSpPr>
        <p:spPr bwMode="auto">
          <a:xfrm>
            <a:off x="285750" y="236538"/>
            <a:ext cx="8656638" cy="820737"/>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lvl="0"/>
            <a:r>
              <a:rPr lang="en-US" dirty="0" smtClean="0"/>
              <a:t>Title: 28 Arial Bold</a:t>
            </a:r>
            <a:br>
              <a:rPr lang="en-US" dirty="0" smtClean="0"/>
            </a:br>
            <a:r>
              <a:rPr lang="en-US" dirty="0" smtClean="0"/>
              <a:t>Subtitle: 24 Arial Bold</a:t>
            </a:r>
          </a:p>
        </p:txBody>
      </p:sp>
      <p:sp>
        <p:nvSpPr>
          <p:cNvPr id="3079" name="Rectangle 4"/>
          <p:cNvSpPr>
            <a:spLocks noGrp="1" noChangeArrowheads="1"/>
          </p:cNvSpPr>
          <p:nvPr>
            <p:ph type="body" idx="1"/>
          </p:nvPr>
        </p:nvSpPr>
        <p:spPr bwMode="auto">
          <a:xfrm>
            <a:off x="404813" y="1335088"/>
            <a:ext cx="5676900" cy="165417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eaLnBrk="0" hangingPunct="0">
              <a:spcBef>
                <a:spcPct val="25000"/>
              </a:spcBef>
              <a:buClr>
                <a:srgbClr val="0038A8"/>
              </a:buClr>
              <a:defRPr sz="700">
                <a:solidFill>
                  <a:srgbClr val="000000"/>
                </a:solidFill>
                <a:latin typeface="Arial" charset="0"/>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Tree>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 id="2147484025" r:id="rId16"/>
    <p:sldLayoutId id="2147484026" r:id="rId17"/>
  </p:sldLayoutIdLst>
  <p:timing>
    <p:tnLst>
      <p:par>
        <p:cTn id="1" dur="indefinite" restart="never" nodeType="tmRoot"/>
      </p:par>
    </p:tnLst>
  </p:timing>
  <p:hf hdr="0" ftr="0" dt="0"/>
  <p:txStyles>
    <p:titleStyle>
      <a:lvl1pPr algn="l" defTabSz="1020763" rtl="0" eaLnBrk="1" fontAlgn="base" hangingPunct="1">
        <a:lnSpc>
          <a:spcPct val="90000"/>
        </a:lnSpc>
        <a:spcBef>
          <a:spcPct val="0"/>
        </a:spcBef>
        <a:spcAft>
          <a:spcPct val="0"/>
        </a:spcAft>
        <a:defRPr sz="2800" b="1">
          <a:solidFill>
            <a:schemeClr val="hlink"/>
          </a:solidFill>
          <a:latin typeface="+mj-lt"/>
          <a:ea typeface="+mj-ea"/>
          <a:cs typeface="+mj-cs"/>
        </a:defRPr>
      </a:lvl1pPr>
      <a:lvl2pPr algn="l" defTabSz="1020763" rtl="0" eaLnBrk="1" fontAlgn="base" hangingPunct="1">
        <a:lnSpc>
          <a:spcPct val="90000"/>
        </a:lnSpc>
        <a:spcBef>
          <a:spcPct val="0"/>
        </a:spcBef>
        <a:spcAft>
          <a:spcPct val="0"/>
        </a:spcAft>
        <a:defRPr sz="2800" b="1">
          <a:solidFill>
            <a:schemeClr val="hlink"/>
          </a:solidFill>
          <a:latin typeface="Arial" charset="0"/>
        </a:defRPr>
      </a:lvl2pPr>
      <a:lvl3pPr algn="l" defTabSz="1020763" rtl="0" eaLnBrk="1" fontAlgn="base" hangingPunct="1">
        <a:lnSpc>
          <a:spcPct val="90000"/>
        </a:lnSpc>
        <a:spcBef>
          <a:spcPct val="0"/>
        </a:spcBef>
        <a:spcAft>
          <a:spcPct val="0"/>
        </a:spcAft>
        <a:defRPr sz="2800" b="1">
          <a:solidFill>
            <a:schemeClr val="hlink"/>
          </a:solidFill>
          <a:latin typeface="Arial" charset="0"/>
        </a:defRPr>
      </a:lvl3pPr>
      <a:lvl4pPr algn="l" defTabSz="1020763" rtl="0" eaLnBrk="1" fontAlgn="base" hangingPunct="1">
        <a:lnSpc>
          <a:spcPct val="90000"/>
        </a:lnSpc>
        <a:spcBef>
          <a:spcPct val="0"/>
        </a:spcBef>
        <a:spcAft>
          <a:spcPct val="0"/>
        </a:spcAft>
        <a:defRPr sz="2800" b="1">
          <a:solidFill>
            <a:schemeClr val="hlink"/>
          </a:solidFill>
          <a:latin typeface="Arial" charset="0"/>
        </a:defRPr>
      </a:lvl4pPr>
      <a:lvl5pPr algn="l" defTabSz="1020763" rtl="0" eaLnBrk="1" fontAlgn="base" hangingPunct="1">
        <a:lnSpc>
          <a:spcPct val="90000"/>
        </a:lnSpc>
        <a:spcBef>
          <a:spcPct val="0"/>
        </a:spcBef>
        <a:spcAft>
          <a:spcPct val="0"/>
        </a:spcAft>
        <a:defRPr sz="2800" b="1">
          <a:solidFill>
            <a:schemeClr val="hlink"/>
          </a:solidFill>
          <a:latin typeface="Arial" charset="0"/>
        </a:defRPr>
      </a:lvl5pPr>
      <a:lvl6pPr marL="457200" algn="l" defTabSz="1020763" rtl="0" eaLnBrk="1" fontAlgn="base" hangingPunct="1">
        <a:lnSpc>
          <a:spcPct val="90000"/>
        </a:lnSpc>
        <a:spcBef>
          <a:spcPct val="0"/>
        </a:spcBef>
        <a:spcAft>
          <a:spcPct val="0"/>
        </a:spcAft>
        <a:defRPr sz="2800" b="1">
          <a:solidFill>
            <a:schemeClr val="hlink"/>
          </a:solidFill>
          <a:latin typeface="Arial" charset="0"/>
        </a:defRPr>
      </a:lvl6pPr>
      <a:lvl7pPr marL="914400" algn="l" defTabSz="1020763" rtl="0" eaLnBrk="1" fontAlgn="base" hangingPunct="1">
        <a:lnSpc>
          <a:spcPct val="90000"/>
        </a:lnSpc>
        <a:spcBef>
          <a:spcPct val="0"/>
        </a:spcBef>
        <a:spcAft>
          <a:spcPct val="0"/>
        </a:spcAft>
        <a:defRPr sz="2800" b="1">
          <a:solidFill>
            <a:schemeClr val="hlink"/>
          </a:solidFill>
          <a:latin typeface="Arial" charset="0"/>
        </a:defRPr>
      </a:lvl7pPr>
      <a:lvl8pPr marL="1371600" algn="l" defTabSz="1020763" rtl="0" eaLnBrk="1" fontAlgn="base" hangingPunct="1">
        <a:lnSpc>
          <a:spcPct val="90000"/>
        </a:lnSpc>
        <a:spcBef>
          <a:spcPct val="0"/>
        </a:spcBef>
        <a:spcAft>
          <a:spcPct val="0"/>
        </a:spcAft>
        <a:defRPr sz="2800" b="1">
          <a:solidFill>
            <a:schemeClr val="hlink"/>
          </a:solidFill>
          <a:latin typeface="Arial" charset="0"/>
        </a:defRPr>
      </a:lvl8pPr>
      <a:lvl9pPr marL="1828800" algn="l" defTabSz="1020763" rtl="0" eaLnBrk="1" fontAlgn="base" hangingPunct="1">
        <a:lnSpc>
          <a:spcPct val="90000"/>
        </a:lnSpc>
        <a:spcBef>
          <a:spcPct val="0"/>
        </a:spcBef>
        <a:spcAft>
          <a:spcPct val="0"/>
        </a:spcAft>
        <a:defRPr sz="2800" b="1">
          <a:solidFill>
            <a:schemeClr val="hlink"/>
          </a:solidFill>
          <a:latin typeface="Arial" charset="0"/>
        </a:defRPr>
      </a:lvl9pPr>
    </p:titleStyle>
    <p:bodyStyle>
      <a:lvl1pPr marL="225425" indent="-225425" algn="l" defTabSz="820738" rtl="0" eaLnBrk="1" fontAlgn="base" hangingPunct="1">
        <a:spcBef>
          <a:spcPct val="20000"/>
        </a:spcBef>
        <a:spcAft>
          <a:spcPct val="0"/>
        </a:spcAft>
        <a:buClr>
          <a:schemeClr val="hlink"/>
        </a:buClr>
        <a:buFont typeface="Wingdings" pitchFamily="2" charset="2"/>
        <a:buChar char="§"/>
        <a:defRPr sz="2200" b="1">
          <a:solidFill>
            <a:schemeClr val="tx1"/>
          </a:solidFill>
          <a:latin typeface="+mn-lt"/>
          <a:ea typeface="+mn-ea"/>
          <a:cs typeface="+mn-cs"/>
        </a:defRPr>
      </a:lvl1pPr>
      <a:lvl2pPr marL="622300" indent="-282575" algn="l" defTabSz="820738" rtl="0" eaLnBrk="1" fontAlgn="base" hangingPunct="1">
        <a:spcBef>
          <a:spcPct val="20000"/>
        </a:spcBef>
        <a:spcAft>
          <a:spcPct val="0"/>
        </a:spcAft>
        <a:buClr>
          <a:schemeClr val="hlink"/>
        </a:buClr>
        <a:buFont typeface="Arial" charset="0"/>
        <a:buChar char="–"/>
        <a:defRPr sz="2000">
          <a:solidFill>
            <a:schemeClr val="tx1"/>
          </a:solidFill>
          <a:latin typeface="+mn-lt"/>
        </a:defRPr>
      </a:lvl2pPr>
      <a:lvl3pPr marL="966788" indent="-230188"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3pPr>
      <a:lvl4pPr marL="1244600" indent="-163513"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4pPr>
      <a:lvl5pPr marL="15224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5pPr>
      <a:lvl6pPr marL="19796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6pPr>
      <a:lvl7pPr marL="24368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7pPr>
      <a:lvl8pPr marL="28940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8pPr>
      <a:lvl9pPr marL="33512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1" name="Line 3"/>
          <p:cNvSpPr>
            <a:spLocks noChangeShapeType="1"/>
          </p:cNvSpPr>
          <p:nvPr/>
        </p:nvSpPr>
        <p:spPr bwMode="auto">
          <a:xfrm>
            <a:off x="265113" y="1109663"/>
            <a:ext cx="8613775" cy="0"/>
          </a:xfrm>
          <a:prstGeom prst="line">
            <a:avLst/>
          </a:prstGeom>
          <a:noFill/>
          <a:ln w="25400">
            <a:solidFill>
              <a:schemeClr val="accent1"/>
            </a:solidFill>
            <a:round/>
            <a:headEnd type="none" w="sm" len="sm"/>
            <a:tailEnd type="none" w="sm" len="sm"/>
          </a:ln>
          <a:effectLst/>
        </p:spPr>
        <p:txBody>
          <a:bodyPr/>
          <a:lstStyle/>
          <a:p>
            <a:pPr fontAlgn="base">
              <a:spcBef>
                <a:spcPct val="0"/>
              </a:spcBef>
              <a:spcAft>
                <a:spcPct val="0"/>
              </a:spcAft>
              <a:defRPr/>
            </a:pPr>
            <a:endParaRPr lang="en-US" dirty="0">
              <a:solidFill>
                <a:srgbClr val="000000"/>
              </a:solidFill>
            </a:endParaRPr>
          </a:p>
        </p:txBody>
      </p:sp>
      <p:sp>
        <p:nvSpPr>
          <p:cNvPr id="12293" name="Text Box 5"/>
          <p:cNvSpPr txBox="1">
            <a:spLocks noChangeArrowheads="1"/>
          </p:cNvSpPr>
          <p:nvPr/>
        </p:nvSpPr>
        <p:spPr bwMode="auto">
          <a:xfrm>
            <a:off x="3975100" y="76200"/>
            <a:ext cx="1193800" cy="141287"/>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12294" name="Rectangle 6"/>
          <p:cNvSpPr>
            <a:spLocks noChangeArrowheads="1"/>
          </p:cNvSpPr>
          <p:nvPr/>
        </p:nvSpPr>
        <p:spPr bwMode="auto">
          <a:xfrm>
            <a:off x="390525" y="6692900"/>
            <a:ext cx="2674938" cy="111125"/>
          </a:xfrm>
          <a:prstGeom prst="rect">
            <a:avLst/>
          </a:prstGeom>
          <a:noFill/>
          <a:ln w="12700">
            <a:noFill/>
            <a:miter lim="800000"/>
            <a:headEnd type="none" w="sm" len="sm"/>
            <a:tailEnd type="none" w="sm" len="sm"/>
          </a:ln>
        </p:spPr>
        <p:txBody>
          <a:bodyPr lIns="9143" tIns="9143" rIns="9143" bIns="9143">
            <a:spAutoFit/>
          </a:bodyPr>
          <a:lstStyle/>
          <a:p>
            <a:pPr defTabSz="820738" eaLnBrk="0" fontAlgn="base" hangingPunct="0">
              <a:spcBef>
                <a:spcPct val="0"/>
              </a:spcBef>
              <a:spcAft>
                <a:spcPct val="0"/>
              </a:spcAft>
              <a:defRPr/>
            </a:pPr>
            <a:r>
              <a:rPr lang="en-US" sz="600" dirty="0">
                <a:solidFill>
                  <a:srgbClr val="000000"/>
                </a:solidFill>
              </a:rPr>
              <a:t>Copyright © 2010 Boeing. All rights reserved.</a:t>
            </a:r>
          </a:p>
        </p:txBody>
      </p:sp>
      <p:sp>
        <p:nvSpPr>
          <p:cNvPr id="2" name="Text Box 5"/>
          <p:cNvSpPr txBox="1">
            <a:spLocks noChangeArrowheads="1"/>
          </p:cNvSpPr>
          <p:nvPr/>
        </p:nvSpPr>
        <p:spPr bwMode="auto">
          <a:xfrm>
            <a:off x="3975100" y="6686550"/>
            <a:ext cx="1193800" cy="141288"/>
          </a:xfrm>
          <a:prstGeom prst="rect">
            <a:avLst/>
          </a:prstGeom>
          <a:noFill/>
          <a:ln w="12700">
            <a:noFill/>
            <a:miter lim="800000"/>
            <a:headEnd type="none" w="sm" len="sm"/>
            <a:tailEnd type="none" w="sm" len="sm"/>
          </a:ln>
        </p:spPr>
        <p:txBody>
          <a:bodyPr wrap="none" lIns="9142" tIns="9142" rIns="9142" bIns="9142">
            <a:spAutoFit/>
          </a:bodyPr>
          <a:lstStyle/>
          <a:p>
            <a:pPr algn="ctr" defTabSz="820738" eaLnBrk="0" fontAlgn="base" hangingPunct="0">
              <a:spcBef>
                <a:spcPct val="0"/>
              </a:spcBef>
              <a:spcAft>
                <a:spcPct val="0"/>
              </a:spcAft>
              <a:defRPr/>
            </a:pPr>
            <a:r>
              <a:rPr lang="en-US" sz="800" b="1" dirty="0">
                <a:solidFill>
                  <a:srgbClr val="000000"/>
                </a:solidFill>
              </a:rPr>
              <a:t>BOEING PROPRIETARY</a:t>
            </a:r>
          </a:p>
        </p:txBody>
      </p:sp>
      <p:sp>
        <p:nvSpPr>
          <p:cNvPr id="3078" name="Rectangle 2"/>
          <p:cNvSpPr>
            <a:spLocks noGrp="1" noChangeArrowheads="1"/>
          </p:cNvSpPr>
          <p:nvPr>
            <p:ph type="title"/>
          </p:nvPr>
        </p:nvSpPr>
        <p:spPr bwMode="auto">
          <a:xfrm>
            <a:off x="285750" y="236538"/>
            <a:ext cx="8656638" cy="820737"/>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lvl="0"/>
            <a:r>
              <a:rPr lang="en-US" dirty="0" smtClean="0"/>
              <a:t>Title: 28 Arial Bold</a:t>
            </a:r>
            <a:br>
              <a:rPr lang="en-US" dirty="0" smtClean="0"/>
            </a:br>
            <a:r>
              <a:rPr lang="en-US" dirty="0" smtClean="0"/>
              <a:t>Subtitle: 24 Arial Bold</a:t>
            </a:r>
          </a:p>
        </p:txBody>
      </p:sp>
      <p:sp>
        <p:nvSpPr>
          <p:cNvPr id="3079" name="Rectangle 4"/>
          <p:cNvSpPr>
            <a:spLocks noGrp="1" noChangeArrowheads="1"/>
          </p:cNvSpPr>
          <p:nvPr>
            <p:ph type="body" idx="1"/>
          </p:nvPr>
        </p:nvSpPr>
        <p:spPr bwMode="auto">
          <a:xfrm>
            <a:off x="404813" y="1335088"/>
            <a:ext cx="5676900" cy="165417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Rectangle 76"/>
          <p:cNvSpPr>
            <a:spLocks noGrp="1" noChangeArrowheads="1"/>
          </p:cNvSpPr>
          <p:nvPr>
            <p:ph type="sldNum" sz="quarter" idx="4"/>
          </p:nvPr>
        </p:nvSpPr>
        <p:spPr bwMode="auto">
          <a:xfrm>
            <a:off x="6391275" y="6670675"/>
            <a:ext cx="2501900" cy="217488"/>
          </a:xfrm>
          <a:prstGeom prst="rect">
            <a:avLst/>
          </a:prstGeom>
          <a:ln>
            <a:miter lim="800000"/>
            <a:headEnd/>
            <a:tailEnd/>
          </a:ln>
        </p:spPr>
        <p:txBody>
          <a:bodyPr vert="horz" wrap="square" lIns="8206" tIns="8206" rIns="8206" bIns="8206" numCol="1" anchor="t" anchorCtr="0" compatLnSpc="1">
            <a:prstTxWarp prst="textNoShape">
              <a:avLst/>
            </a:prstTxWarp>
          </a:bodyPr>
          <a:lstStyle>
            <a:lvl1pPr eaLnBrk="0" hangingPunct="0">
              <a:spcBef>
                <a:spcPct val="25000"/>
              </a:spcBef>
              <a:buClr>
                <a:srgbClr val="0038A8"/>
              </a:buClr>
              <a:defRPr sz="700">
                <a:solidFill>
                  <a:srgbClr val="000000"/>
                </a:solidFill>
                <a:latin typeface="Arial" charset="0"/>
              </a:defRPr>
            </a:lvl1pPr>
          </a:lstStyle>
          <a:p>
            <a:fld id="{0BB4B3A1-22B4-449E-82DC-1887B5AA8533}" type="slidenum">
              <a:rPr lang="en-US" kern="0" smtClean="0">
                <a:solidFill>
                  <a:sysClr val="windowText" lastClr="000000"/>
                </a:solidFill>
              </a:rPr>
              <a:pPr/>
              <a:t>‹#›</a:t>
            </a:fld>
            <a:endParaRPr lang="en-US" kern="0" dirty="0">
              <a:solidFill>
                <a:sysClr val="windowText" lastClr="000000"/>
              </a:solidFill>
            </a:endParaRPr>
          </a:p>
        </p:txBody>
      </p:sp>
    </p:spTree>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 id="2147484037" r:id="rId10"/>
    <p:sldLayoutId id="2147484038" r:id="rId11"/>
    <p:sldLayoutId id="2147484039" r:id="rId12"/>
    <p:sldLayoutId id="2147484040" r:id="rId13"/>
    <p:sldLayoutId id="2147484041" r:id="rId14"/>
    <p:sldLayoutId id="2147484042" r:id="rId15"/>
  </p:sldLayoutIdLst>
  <p:timing>
    <p:tnLst>
      <p:par>
        <p:cTn id="1" dur="indefinite" restart="never" nodeType="tmRoot"/>
      </p:par>
    </p:tnLst>
  </p:timing>
  <p:hf hdr="0" ftr="0" dt="0"/>
  <p:txStyles>
    <p:titleStyle>
      <a:lvl1pPr algn="l" defTabSz="1020763" rtl="0" eaLnBrk="1" fontAlgn="base" hangingPunct="1">
        <a:lnSpc>
          <a:spcPct val="90000"/>
        </a:lnSpc>
        <a:spcBef>
          <a:spcPct val="0"/>
        </a:spcBef>
        <a:spcAft>
          <a:spcPct val="0"/>
        </a:spcAft>
        <a:defRPr sz="2800" b="1">
          <a:solidFill>
            <a:schemeClr val="hlink"/>
          </a:solidFill>
          <a:latin typeface="+mj-lt"/>
          <a:ea typeface="+mj-ea"/>
          <a:cs typeface="+mj-cs"/>
        </a:defRPr>
      </a:lvl1pPr>
      <a:lvl2pPr algn="l" defTabSz="1020763" rtl="0" eaLnBrk="1" fontAlgn="base" hangingPunct="1">
        <a:lnSpc>
          <a:spcPct val="90000"/>
        </a:lnSpc>
        <a:spcBef>
          <a:spcPct val="0"/>
        </a:spcBef>
        <a:spcAft>
          <a:spcPct val="0"/>
        </a:spcAft>
        <a:defRPr sz="2800" b="1">
          <a:solidFill>
            <a:schemeClr val="hlink"/>
          </a:solidFill>
          <a:latin typeface="Arial" charset="0"/>
        </a:defRPr>
      </a:lvl2pPr>
      <a:lvl3pPr algn="l" defTabSz="1020763" rtl="0" eaLnBrk="1" fontAlgn="base" hangingPunct="1">
        <a:lnSpc>
          <a:spcPct val="90000"/>
        </a:lnSpc>
        <a:spcBef>
          <a:spcPct val="0"/>
        </a:spcBef>
        <a:spcAft>
          <a:spcPct val="0"/>
        </a:spcAft>
        <a:defRPr sz="2800" b="1">
          <a:solidFill>
            <a:schemeClr val="hlink"/>
          </a:solidFill>
          <a:latin typeface="Arial" charset="0"/>
        </a:defRPr>
      </a:lvl3pPr>
      <a:lvl4pPr algn="l" defTabSz="1020763" rtl="0" eaLnBrk="1" fontAlgn="base" hangingPunct="1">
        <a:lnSpc>
          <a:spcPct val="90000"/>
        </a:lnSpc>
        <a:spcBef>
          <a:spcPct val="0"/>
        </a:spcBef>
        <a:spcAft>
          <a:spcPct val="0"/>
        </a:spcAft>
        <a:defRPr sz="2800" b="1">
          <a:solidFill>
            <a:schemeClr val="hlink"/>
          </a:solidFill>
          <a:latin typeface="Arial" charset="0"/>
        </a:defRPr>
      </a:lvl4pPr>
      <a:lvl5pPr algn="l" defTabSz="1020763" rtl="0" eaLnBrk="1" fontAlgn="base" hangingPunct="1">
        <a:lnSpc>
          <a:spcPct val="90000"/>
        </a:lnSpc>
        <a:spcBef>
          <a:spcPct val="0"/>
        </a:spcBef>
        <a:spcAft>
          <a:spcPct val="0"/>
        </a:spcAft>
        <a:defRPr sz="2800" b="1">
          <a:solidFill>
            <a:schemeClr val="hlink"/>
          </a:solidFill>
          <a:latin typeface="Arial" charset="0"/>
        </a:defRPr>
      </a:lvl5pPr>
      <a:lvl6pPr marL="457200" algn="l" defTabSz="1020763" rtl="0" eaLnBrk="1" fontAlgn="base" hangingPunct="1">
        <a:lnSpc>
          <a:spcPct val="90000"/>
        </a:lnSpc>
        <a:spcBef>
          <a:spcPct val="0"/>
        </a:spcBef>
        <a:spcAft>
          <a:spcPct val="0"/>
        </a:spcAft>
        <a:defRPr sz="2800" b="1">
          <a:solidFill>
            <a:schemeClr val="hlink"/>
          </a:solidFill>
          <a:latin typeface="Arial" charset="0"/>
        </a:defRPr>
      </a:lvl6pPr>
      <a:lvl7pPr marL="914400" algn="l" defTabSz="1020763" rtl="0" eaLnBrk="1" fontAlgn="base" hangingPunct="1">
        <a:lnSpc>
          <a:spcPct val="90000"/>
        </a:lnSpc>
        <a:spcBef>
          <a:spcPct val="0"/>
        </a:spcBef>
        <a:spcAft>
          <a:spcPct val="0"/>
        </a:spcAft>
        <a:defRPr sz="2800" b="1">
          <a:solidFill>
            <a:schemeClr val="hlink"/>
          </a:solidFill>
          <a:latin typeface="Arial" charset="0"/>
        </a:defRPr>
      </a:lvl7pPr>
      <a:lvl8pPr marL="1371600" algn="l" defTabSz="1020763" rtl="0" eaLnBrk="1" fontAlgn="base" hangingPunct="1">
        <a:lnSpc>
          <a:spcPct val="90000"/>
        </a:lnSpc>
        <a:spcBef>
          <a:spcPct val="0"/>
        </a:spcBef>
        <a:spcAft>
          <a:spcPct val="0"/>
        </a:spcAft>
        <a:defRPr sz="2800" b="1">
          <a:solidFill>
            <a:schemeClr val="hlink"/>
          </a:solidFill>
          <a:latin typeface="Arial" charset="0"/>
        </a:defRPr>
      </a:lvl8pPr>
      <a:lvl9pPr marL="1828800" algn="l" defTabSz="1020763" rtl="0" eaLnBrk="1" fontAlgn="base" hangingPunct="1">
        <a:lnSpc>
          <a:spcPct val="90000"/>
        </a:lnSpc>
        <a:spcBef>
          <a:spcPct val="0"/>
        </a:spcBef>
        <a:spcAft>
          <a:spcPct val="0"/>
        </a:spcAft>
        <a:defRPr sz="2800" b="1">
          <a:solidFill>
            <a:schemeClr val="hlink"/>
          </a:solidFill>
          <a:latin typeface="Arial" charset="0"/>
        </a:defRPr>
      </a:lvl9pPr>
    </p:titleStyle>
    <p:bodyStyle>
      <a:lvl1pPr marL="225425" indent="-225425" algn="l" defTabSz="820738" rtl="0" eaLnBrk="1" fontAlgn="base" hangingPunct="1">
        <a:spcBef>
          <a:spcPct val="20000"/>
        </a:spcBef>
        <a:spcAft>
          <a:spcPct val="0"/>
        </a:spcAft>
        <a:buClr>
          <a:schemeClr val="hlink"/>
        </a:buClr>
        <a:buFont typeface="Wingdings" pitchFamily="2" charset="2"/>
        <a:buChar char="§"/>
        <a:defRPr sz="2200" b="1">
          <a:solidFill>
            <a:schemeClr val="tx1"/>
          </a:solidFill>
          <a:latin typeface="+mn-lt"/>
          <a:ea typeface="+mn-ea"/>
          <a:cs typeface="+mn-cs"/>
        </a:defRPr>
      </a:lvl1pPr>
      <a:lvl2pPr marL="622300" indent="-282575" algn="l" defTabSz="820738" rtl="0" eaLnBrk="1" fontAlgn="base" hangingPunct="1">
        <a:spcBef>
          <a:spcPct val="20000"/>
        </a:spcBef>
        <a:spcAft>
          <a:spcPct val="0"/>
        </a:spcAft>
        <a:buClr>
          <a:schemeClr val="hlink"/>
        </a:buClr>
        <a:buFont typeface="Arial" charset="0"/>
        <a:buChar char="–"/>
        <a:defRPr sz="2000">
          <a:solidFill>
            <a:schemeClr val="tx1"/>
          </a:solidFill>
          <a:latin typeface="+mn-lt"/>
        </a:defRPr>
      </a:lvl2pPr>
      <a:lvl3pPr marL="966788" indent="-230188"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3pPr>
      <a:lvl4pPr marL="1244600" indent="-163513" algn="l" defTabSz="820738" rtl="0" eaLnBrk="1" fontAlgn="base" hangingPunct="1">
        <a:spcBef>
          <a:spcPct val="20000"/>
        </a:spcBef>
        <a:spcAft>
          <a:spcPct val="0"/>
        </a:spcAft>
        <a:buClr>
          <a:schemeClr val="hlink"/>
        </a:buClr>
        <a:buFont typeface="Wingdings" pitchFamily="2" charset="2"/>
        <a:buChar char="§"/>
        <a:defRPr>
          <a:solidFill>
            <a:schemeClr val="tx1"/>
          </a:solidFill>
          <a:latin typeface="+mn-lt"/>
        </a:defRPr>
      </a:lvl4pPr>
      <a:lvl5pPr marL="15224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5pPr>
      <a:lvl6pPr marL="19796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6pPr>
      <a:lvl7pPr marL="24368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7pPr>
      <a:lvl8pPr marL="28940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8pPr>
      <a:lvl9pPr marL="3351213" indent="-163513" algn="l" defTabSz="820738" rtl="0" eaLnBrk="1" fontAlgn="base" hangingPunct="1">
        <a:spcBef>
          <a:spcPct val="20000"/>
        </a:spcBef>
        <a:spcAft>
          <a:spcPct val="0"/>
        </a:spcAft>
        <a:buClr>
          <a:schemeClr val="hlink"/>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hyperlink" Target="http://mmlviewer.books24x7.com/book/id_59401/viewer.asp?bookid=59401&amp;chun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hyperlink" Target="http://mmlviewer.books24x7.com/book/id_59401/viewer.asp?bookid=59401&amp;chunk"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5.xml"/><Relationship Id="rId1" Type="http://schemas.openxmlformats.org/officeDocument/2006/relationships/themeOverride" Target="../theme/themeOverride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hyperlink" Target="https://boeing.skillport.com/"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hyperlink" Target="http://mmlviewer.books24x7.com/book/id_33080/viewer.asp?bookid=33080&amp;chunkid=888497821"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mmlviewer.books24x7.com/book/id_33080/viewer.asp?bookid=33080&amp;chunkid=888497821" TargetMode="External"/><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5.xml"/><Relationship Id="rId1" Type="http://schemas.openxmlformats.org/officeDocument/2006/relationships/themeOverride" Target="../theme/themeOverride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boeing.skillport.com/"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5.xml"/><Relationship Id="rId1" Type="http://schemas.openxmlformats.org/officeDocument/2006/relationships/themeOverride" Target="../theme/themeOverride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5.xml"/><Relationship Id="rId1" Type="http://schemas.openxmlformats.org/officeDocument/2006/relationships/themeOverride" Target="../theme/themeOverride4.xml"/><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5.xml"/><Relationship Id="rId1" Type="http://schemas.openxmlformats.org/officeDocument/2006/relationships/themeOverride" Target="../theme/themeOverride5.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5.xml"/><Relationship Id="rId1" Type="http://schemas.openxmlformats.org/officeDocument/2006/relationships/themeOverride" Target="../theme/themeOverride6.xml"/><Relationship Id="rId5" Type="http://schemas.openxmlformats.org/officeDocument/2006/relationships/image" Target="../media/image27.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hyperlink" Target="https://library.skillport.com/courseware/passive/content/_pc_ls_laqs1702/player/html/splayer.html?course=_pc_ls_laqs1702" TargetMode="External"/><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hyperlink" Target="https://library.skillport.com/courseware/passive/content/_pc_ls_laqs1703/player/html/splayer.html?course=_pc_ls_laqs1703" TargetMode="External"/><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hyperlink" Target="http://www.trainingcoursematerial.com/free-games-activities/time-management-activities/delegation-skill-practice-exercise"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www.trainingcoursematerial.com/free-games-activities/time-management-activities/delegation-skill-practice-exercise" TargetMode="External"/><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hyperlink" Target="../../1_Website%20Publish%20Versions/Trust_Materials/BUILDINGTrust_Assessment-TeamTrust.pdf" TargetMode="External"/><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hyperlink" Target="http://library.web.boeing.com/wsso/skillsoft.asp"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boeing.skillport.com/" TargetMode="External"/><Relationship Id="rId2" Type="http://schemas.openxmlformats.org/officeDocument/2006/relationships/notesSlide" Target="../notesSlides/notesSlide62.xml"/><Relationship Id="rId1" Type="http://schemas.openxmlformats.org/officeDocument/2006/relationships/slideLayout" Target="../slideLayouts/slideLayout5.xml"/><Relationship Id="rId5" Type="http://schemas.openxmlformats.org/officeDocument/2006/relationships/hyperlink" Target="../../1_Website%20Publish%20Versions/Trust_Materials/DEFININGTrust_JA-Activity-EvaluateYourBehavior.pdf" TargetMode="External"/><Relationship Id="rId4" Type="http://schemas.openxmlformats.org/officeDocument/2006/relationships/hyperlink" Target="http://library.web.boeing.com/wsso/skillsoft.asp%20-%20play%20options%20MP4"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fll.web.boeing.com/filespub/DoK_TL_101Delegation/DelegationActionPlanWorksheet.pdf" TargetMode="External"/><Relationship Id="rId2" Type="http://schemas.openxmlformats.org/officeDocument/2006/relationships/notesSlide" Target="../notesSlides/notesSlide63.xml"/><Relationship Id="rId1" Type="http://schemas.openxmlformats.org/officeDocument/2006/relationships/slideLayout" Target="../slideLayouts/slideLayout5.xml"/><Relationship Id="rId4" Type="http://schemas.openxmlformats.org/officeDocument/2006/relationships/hyperlink" Target="../../1_Website%20Publish%20Versions/Trust_Materials/DEFININGTrust_JA-Activity-EvaluateYourBehavior.pdf"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ww.merriam-webster.com/dictionary/delegation" TargetMode="External"/><Relationship Id="rId7"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hyperlink" Target="http://dictionary.reference.com/browse/empowerment?s=t" TargetMode="External"/><Relationship Id="rId5" Type="http://schemas.openxmlformats.org/officeDocument/2006/relationships/hyperlink" Target="http://www.merriam-webster.com/dictionary/empowerment" TargetMode="External"/><Relationship Id="rId4" Type="http://schemas.openxmlformats.org/officeDocument/2006/relationships/hyperlink" Target="http://dictionary.reference.com/browse/delegation?s=t"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youtube.com/watch?v=6wSNacZljQ8"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hyperlink" Target="https://www.youtube.co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Transformational Leadership – 101</a:t>
            </a:r>
          </a:p>
        </p:txBody>
      </p:sp>
      <p:sp>
        <p:nvSpPr>
          <p:cNvPr id="4" name="Subtitle 3"/>
          <p:cNvSpPr>
            <a:spLocks noGrp="1"/>
          </p:cNvSpPr>
          <p:nvPr>
            <p:ph type="subTitle" idx="1"/>
          </p:nvPr>
        </p:nvSpPr>
        <p:spPr>
          <a:xfrm>
            <a:off x="4191000" y="4572000"/>
            <a:ext cx="4953000" cy="1828800"/>
          </a:xfrm>
        </p:spPr>
        <p:txBody>
          <a:bodyPr anchor="ctr" anchorCtr="0">
            <a:normAutofit/>
          </a:bodyPr>
          <a:lstStyle/>
          <a:p>
            <a:r>
              <a:rPr lang="en-US" dirty="0" smtClean="0"/>
              <a:t>Delegation</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encrypted-tbn1.gstatic.com/images?q=tbn:ANd9GcQkseZej0Etswjzl7Wms1c-aQ6iKs3KVfFiGrTk5PebN9bVxffk_Q"/>
          <p:cNvPicPr>
            <a:picLocks noChangeAspect="1" noChangeArrowheads="1"/>
          </p:cNvPicPr>
          <p:nvPr/>
        </p:nvPicPr>
        <p:blipFill>
          <a:blip r:embed="rId3" cstate="print"/>
          <a:srcRect b="12371"/>
          <a:stretch>
            <a:fillRect/>
          </a:stretch>
        </p:blipFill>
        <p:spPr bwMode="auto">
          <a:xfrm>
            <a:off x="6096000" y="4629149"/>
            <a:ext cx="2466975" cy="1619251"/>
          </a:xfrm>
          <a:prstGeom prst="rect">
            <a:avLst/>
          </a:prstGeom>
          <a:noFill/>
        </p:spPr>
      </p:pic>
      <p:sp>
        <p:nvSpPr>
          <p:cNvPr id="5" name="TextBox 4"/>
          <p:cNvSpPr txBox="1"/>
          <p:nvPr/>
        </p:nvSpPr>
        <p:spPr>
          <a:xfrm>
            <a:off x="228600" y="1325880"/>
            <a:ext cx="8077200" cy="1431161"/>
          </a:xfrm>
          <a:prstGeom prst="rect">
            <a:avLst/>
          </a:prstGeom>
          <a:noFill/>
        </p:spPr>
        <p:txBody>
          <a:bodyPr wrap="square" rtlCol="0">
            <a:spAutoFit/>
          </a:bodyPr>
          <a:lstStyle/>
          <a:p>
            <a:pPr marL="233363" indent="-233363">
              <a:spcAft>
                <a:spcPts val="600"/>
              </a:spcAft>
            </a:pPr>
            <a:r>
              <a:rPr lang="en-US" b="1" dirty="0" smtClean="0"/>
              <a:t>Discussion points:</a:t>
            </a:r>
            <a:endParaRPr lang="en-US" dirty="0" smtClean="0"/>
          </a:p>
          <a:p>
            <a:pPr marL="282575" lvl="1" indent="-282575">
              <a:spcAft>
                <a:spcPts val="600"/>
              </a:spcAft>
              <a:buClr>
                <a:srgbClr val="0038A8"/>
              </a:buClr>
              <a:buFont typeface="Wingdings" pitchFamily="2" charset="2"/>
              <a:buChar char="§"/>
            </a:pPr>
            <a:r>
              <a:rPr lang="en-US" dirty="0" smtClean="0"/>
              <a:t>What are the benefits of Delegation?</a:t>
            </a:r>
          </a:p>
          <a:p>
            <a:pPr marL="282575" lvl="1" indent="-282575">
              <a:spcAft>
                <a:spcPts val="600"/>
              </a:spcAft>
              <a:buClr>
                <a:srgbClr val="0038A8"/>
              </a:buClr>
              <a:buFont typeface="Wingdings" pitchFamily="2" charset="2"/>
              <a:buChar char="§"/>
            </a:pPr>
            <a:r>
              <a:rPr lang="en-US" dirty="0" smtClean="0"/>
              <a:t>What are the indicators Delegation is needed?</a:t>
            </a:r>
          </a:p>
          <a:p>
            <a:pPr marL="282575" lvl="1" indent="-282575">
              <a:spcAft>
                <a:spcPts val="600"/>
              </a:spcAft>
              <a:buClr>
                <a:srgbClr val="0038A8"/>
              </a:buClr>
              <a:buFont typeface="Wingdings" pitchFamily="2" charset="2"/>
              <a:buChar char="§"/>
            </a:pPr>
            <a:r>
              <a:rPr lang="en-US" dirty="0" smtClean="0"/>
              <a:t>What tasks should you not Delegate?</a:t>
            </a:r>
          </a:p>
        </p:txBody>
      </p:sp>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10</a:t>
            </a:fld>
            <a:endParaRPr lang="en-US" kern="0">
              <a:solidFill>
                <a:sysClr val="windowText" lastClr="000000"/>
              </a:solidFill>
            </a:endParaRPr>
          </a:p>
        </p:txBody>
      </p:sp>
      <p:sp>
        <p:nvSpPr>
          <p:cNvPr id="6" name="Title 5"/>
          <p:cNvSpPr>
            <a:spLocks noGrp="1"/>
          </p:cNvSpPr>
          <p:nvPr>
            <p:ph type="title"/>
          </p:nvPr>
        </p:nvSpPr>
        <p:spPr/>
        <p:txBody>
          <a:bodyPr/>
          <a:lstStyle/>
          <a:p>
            <a:r>
              <a:rPr lang="en-US" dirty="0" smtClean="0"/>
              <a:t>	Delegation Foundation:  Discussion</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a:blip r:embed="rId3" cstate="print"/>
          <a:srcRect l="16667" t="5128" r="22222" b="7692"/>
          <a:stretch>
            <a:fillRect/>
          </a:stretch>
        </p:blipFill>
        <p:spPr bwMode="auto">
          <a:xfrm>
            <a:off x="7848600" y="4544494"/>
            <a:ext cx="1143001" cy="1766458"/>
          </a:xfrm>
          <a:prstGeom prst="rect">
            <a:avLst/>
          </a:prstGeom>
          <a:noFill/>
          <a:ln w="9525">
            <a:noFill/>
            <a:miter lim="800000"/>
            <a:headEnd/>
            <a:tailEnd/>
          </a:ln>
        </p:spPr>
      </p:pic>
      <p:sp>
        <p:nvSpPr>
          <p:cNvPr id="2" name="Slide Number Placeholder 1"/>
          <p:cNvSpPr>
            <a:spLocks noGrp="1"/>
          </p:cNvSpPr>
          <p:nvPr>
            <p:ph type="sldNum" sz="quarter" idx="10"/>
          </p:nvPr>
        </p:nvSpPr>
        <p:spPr/>
        <p:txBody>
          <a:bodyPr/>
          <a:lstStyle/>
          <a:p>
            <a:fld id="{0BB4B3A1-22B4-449E-82DC-1887B5AA8533}" type="slidenum">
              <a:rPr lang="en-US" kern="0" smtClean="0">
                <a:solidFill>
                  <a:sysClr val="windowText" lastClr="000000"/>
                </a:solidFill>
              </a:rPr>
              <a:pPr/>
              <a:t>11</a:t>
            </a:fld>
            <a:endParaRPr lang="en-US" kern="0">
              <a:solidFill>
                <a:sysClr val="windowText" lastClr="000000"/>
              </a:solidFill>
            </a:endParaRPr>
          </a:p>
        </p:txBody>
      </p:sp>
      <p:sp>
        <p:nvSpPr>
          <p:cNvPr id="3" name="Text Placeholder 2"/>
          <p:cNvSpPr>
            <a:spLocks noGrp="1"/>
          </p:cNvSpPr>
          <p:nvPr>
            <p:ph type="body" sz="quarter" idx="11"/>
          </p:nvPr>
        </p:nvSpPr>
        <p:spPr>
          <a:xfrm>
            <a:off x="228600" y="1325880"/>
            <a:ext cx="8077200" cy="1508105"/>
          </a:xfrm>
        </p:spPr>
        <p:txBody>
          <a:bodyPr/>
          <a:lstStyle/>
          <a:p>
            <a:pPr>
              <a:buNone/>
            </a:pPr>
            <a:r>
              <a:rPr lang="en-US" sz="2000" dirty="0" smtClean="0"/>
              <a:t>Delegation Is:		                Delegation Is Not:</a:t>
            </a:r>
          </a:p>
          <a:p>
            <a:pPr>
              <a:buNone/>
            </a:pPr>
            <a:endParaRPr lang="en-US" sz="2000" dirty="0" smtClean="0"/>
          </a:p>
          <a:p>
            <a:pPr>
              <a:buNone/>
            </a:pPr>
            <a:endParaRPr lang="en-US" sz="2000" dirty="0" smtClean="0"/>
          </a:p>
          <a:p>
            <a:pPr>
              <a:buNone/>
            </a:pPr>
            <a:endParaRPr lang="en-US" sz="2000" dirty="0"/>
          </a:p>
        </p:txBody>
      </p:sp>
      <p:sp>
        <p:nvSpPr>
          <p:cNvPr id="4" name="Title 3"/>
          <p:cNvSpPr>
            <a:spLocks noGrp="1"/>
          </p:cNvSpPr>
          <p:nvPr>
            <p:ph type="title"/>
          </p:nvPr>
        </p:nvSpPr>
        <p:spPr/>
        <p:txBody>
          <a:bodyPr/>
          <a:lstStyle/>
          <a:p>
            <a:r>
              <a:rPr lang="en-US" dirty="0" smtClean="0"/>
              <a:t>	Delegation Foundation:  What It Is and Is Not</a:t>
            </a:r>
            <a:endParaRPr lang="en-US" dirty="0"/>
          </a:p>
        </p:txBody>
      </p:sp>
      <p:sp>
        <p:nvSpPr>
          <p:cNvPr id="6" name="TextBox 5"/>
          <p:cNvSpPr txBox="1"/>
          <p:nvPr/>
        </p:nvSpPr>
        <p:spPr>
          <a:xfrm>
            <a:off x="200024" y="1883392"/>
            <a:ext cx="4371975" cy="646331"/>
          </a:xfrm>
          <a:prstGeom prst="rect">
            <a:avLst/>
          </a:prstGeom>
          <a:noFill/>
        </p:spPr>
        <p:txBody>
          <a:bodyPr wrap="square" rtlCol="0">
            <a:spAutoFit/>
          </a:bodyPr>
          <a:lstStyle/>
          <a:p>
            <a:r>
              <a:rPr lang="en-US" b="1" dirty="0" smtClean="0"/>
              <a:t>Development</a:t>
            </a:r>
            <a:r>
              <a:rPr lang="en-US" dirty="0" smtClean="0"/>
              <a:t> - Providing tasks outside employees normal work assignment</a:t>
            </a:r>
          </a:p>
        </p:txBody>
      </p:sp>
      <p:sp>
        <p:nvSpPr>
          <p:cNvPr id="8" name="TextBox 7"/>
          <p:cNvSpPr txBox="1"/>
          <p:nvPr/>
        </p:nvSpPr>
        <p:spPr>
          <a:xfrm>
            <a:off x="4648200" y="1883392"/>
            <a:ext cx="4267200" cy="646331"/>
          </a:xfrm>
          <a:prstGeom prst="rect">
            <a:avLst/>
          </a:prstGeom>
          <a:noFill/>
        </p:spPr>
        <p:txBody>
          <a:bodyPr wrap="square" rtlCol="0">
            <a:spAutoFit/>
          </a:bodyPr>
          <a:lstStyle/>
          <a:p>
            <a:r>
              <a:rPr lang="en-US" b="1" dirty="0" smtClean="0"/>
              <a:t>Supervision</a:t>
            </a:r>
            <a:r>
              <a:rPr lang="en-US" dirty="0" smtClean="0"/>
              <a:t> - Directing normal work assignments or job description</a:t>
            </a:r>
          </a:p>
        </p:txBody>
      </p:sp>
      <p:sp>
        <p:nvSpPr>
          <p:cNvPr id="11" name="TextBox 10"/>
          <p:cNvSpPr txBox="1"/>
          <p:nvPr/>
        </p:nvSpPr>
        <p:spPr>
          <a:xfrm>
            <a:off x="228600" y="2635957"/>
            <a:ext cx="3962400" cy="646331"/>
          </a:xfrm>
          <a:prstGeom prst="rect">
            <a:avLst/>
          </a:prstGeom>
          <a:noFill/>
        </p:spPr>
        <p:txBody>
          <a:bodyPr wrap="square" rtlCol="0">
            <a:spAutoFit/>
          </a:bodyPr>
          <a:lstStyle/>
          <a:p>
            <a:r>
              <a:rPr lang="en-US" b="1" dirty="0" smtClean="0"/>
              <a:t>Risky</a:t>
            </a:r>
            <a:r>
              <a:rPr lang="en-US" dirty="0" smtClean="0"/>
              <a:t> - Having ultimate responsibility for the task</a:t>
            </a:r>
          </a:p>
        </p:txBody>
      </p:sp>
      <p:sp>
        <p:nvSpPr>
          <p:cNvPr id="12" name="TextBox 11"/>
          <p:cNvSpPr txBox="1"/>
          <p:nvPr/>
        </p:nvSpPr>
        <p:spPr>
          <a:xfrm>
            <a:off x="4648200" y="2635957"/>
            <a:ext cx="4343400" cy="646331"/>
          </a:xfrm>
          <a:prstGeom prst="rect">
            <a:avLst/>
          </a:prstGeom>
          <a:noFill/>
        </p:spPr>
        <p:txBody>
          <a:bodyPr wrap="square" rtlCol="0">
            <a:spAutoFit/>
          </a:bodyPr>
          <a:lstStyle/>
          <a:p>
            <a:r>
              <a:rPr lang="en-US" b="1" dirty="0" smtClean="0"/>
              <a:t>Abdication</a:t>
            </a:r>
            <a:r>
              <a:rPr lang="en-US" dirty="0" smtClean="0"/>
              <a:t> - Relinquishing control and making it “someone else’s problem”</a:t>
            </a:r>
          </a:p>
        </p:txBody>
      </p:sp>
      <p:sp>
        <p:nvSpPr>
          <p:cNvPr id="13" name="TextBox 12"/>
          <p:cNvSpPr txBox="1"/>
          <p:nvPr/>
        </p:nvSpPr>
        <p:spPr>
          <a:xfrm>
            <a:off x="228600" y="3412110"/>
            <a:ext cx="4114800" cy="923330"/>
          </a:xfrm>
          <a:prstGeom prst="rect">
            <a:avLst/>
          </a:prstGeom>
          <a:noFill/>
        </p:spPr>
        <p:txBody>
          <a:bodyPr wrap="square" rtlCol="0">
            <a:spAutoFit/>
          </a:bodyPr>
          <a:lstStyle/>
          <a:p>
            <a:r>
              <a:rPr lang="en-US" b="1" dirty="0" smtClean="0"/>
              <a:t>Trust</a:t>
            </a:r>
            <a:r>
              <a:rPr lang="en-US" dirty="0" smtClean="0"/>
              <a:t> - Monitoring the progress without telling the employee how to complete the task</a:t>
            </a:r>
          </a:p>
        </p:txBody>
      </p:sp>
      <p:sp>
        <p:nvSpPr>
          <p:cNvPr id="14" name="TextBox 13"/>
          <p:cNvSpPr txBox="1"/>
          <p:nvPr/>
        </p:nvSpPr>
        <p:spPr>
          <a:xfrm>
            <a:off x="4648200" y="3412110"/>
            <a:ext cx="4419600" cy="646331"/>
          </a:xfrm>
          <a:prstGeom prst="rect">
            <a:avLst/>
          </a:prstGeom>
          <a:noFill/>
        </p:spPr>
        <p:txBody>
          <a:bodyPr wrap="square" rtlCol="0">
            <a:spAutoFit/>
          </a:bodyPr>
          <a:lstStyle/>
          <a:p>
            <a:r>
              <a:rPr lang="en-US" b="1" dirty="0" smtClean="0"/>
              <a:t>Micromanagement</a:t>
            </a:r>
            <a:r>
              <a:rPr lang="en-US" dirty="0" smtClean="0"/>
              <a:t> - Providing too much input, direction and review</a:t>
            </a:r>
          </a:p>
        </p:txBody>
      </p:sp>
      <p:cxnSp>
        <p:nvCxnSpPr>
          <p:cNvPr id="17" name="Straight Connector 16"/>
          <p:cNvCxnSpPr/>
          <p:nvPr/>
        </p:nvCxnSpPr>
        <p:spPr bwMode="auto">
          <a:xfrm>
            <a:off x="4419600" y="1341120"/>
            <a:ext cx="0" cy="4754880"/>
          </a:xfrm>
          <a:prstGeom prst="line">
            <a:avLst/>
          </a:prstGeom>
          <a:solidFill>
            <a:schemeClr val="accent1"/>
          </a:solidFill>
          <a:ln w="12700" cap="flat" cmpd="sng" algn="ctr">
            <a:solidFill>
              <a:schemeClr val="bg1">
                <a:lumMod val="75000"/>
              </a:schemeClr>
            </a:solidFill>
            <a:prstDash val="solid"/>
            <a:round/>
            <a:headEnd type="none" w="sm" len="sm"/>
            <a:tailEnd type="none" w="sm" len="sm"/>
          </a:ln>
          <a:effectLst/>
        </p:spPr>
      </p:cxnSp>
      <p:sp>
        <p:nvSpPr>
          <p:cNvPr id="18" name="TextBox 17"/>
          <p:cNvSpPr txBox="1"/>
          <p:nvPr/>
        </p:nvSpPr>
        <p:spPr>
          <a:xfrm>
            <a:off x="4648200" y="4343400"/>
            <a:ext cx="4343400" cy="646331"/>
          </a:xfrm>
          <a:prstGeom prst="rect">
            <a:avLst/>
          </a:prstGeom>
          <a:noFill/>
        </p:spPr>
        <p:txBody>
          <a:bodyPr wrap="square" rtlCol="0">
            <a:spAutoFit/>
          </a:bodyPr>
          <a:lstStyle/>
          <a:p>
            <a:r>
              <a:rPr lang="en-US" b="1" dirty="0" smtClean="0"/>
              <a:t>Dumping</a:t>
            </a:r>
            <a:r>
              <a:rPr lang="en-US" dirty="0" smtClean="0"/>
              <a:t> - Assigning work that you do not want to perform</a:t>
            </a:r>
          </a:p>
        </p:txBody>
      </p:sp>
      <p:sp>
        <p:nvSpPr>
          <p:cNvPr id="19" name="TextBox 18"/>
          <p:cNvSpPr txBox="1"/>
          <p:nvPr/>
        </p:nvSpPr>
        <p:spPr>
          <a:xfrm>
            <a:off x="228600" y="4343400"/>
            <a:ext cx="4038600" cy="646331"/>
          </a:xfrm>
          <a:prstGeom prst="rect">
            <a:avLst/>
          </a:prstGeom>
          <a:noFill/>
        </p:spPr>
        <p:txBody>
          <a:bodyPr wrap="square" rtlCol="0">
            <a:spAutoFit/>
          </a:bodyPr>
          <a:lstStyle/>
          <a:p>
            <a:r>
              <a:rPr lang="en-US" b="1" dirty="0" smtClean="0"/>
              <a:t>Confidence</a:t>
            </a:r>
            <a:r>
              <a:rPr lang="en-US" dirty="0" smtClean="0"/>
              <a:t> - Giving employees a task that you normally complete</a:t>
            </a:r>
          </a:p>
        </p:txBody>
      </p:sp>
      <p:sp>
        <p:nvSpPr>
          <p:cNvPr id="21" name="TextBox 20"/>
          <p:cNvSpPr txBox="1"/>
          <p:nvPr/>
        </p:nvSpPr>
        <p:spPr>
          <a:xfrm>
            <a:off x="219456" y="6311354"/>
            <a:ext cx="8753856" cy="200055"/>
          </a:xfrm>
          <a:prstGeom prst="rect">
            <a:avLst/>
          </a:prstGeom>
          <a:noFill/>
        </p:spPr>
        <p:txBody>
          <a:bodyPr wrap="square" lIns="91440" tIns="45720" rIns="91440" bIns="45720" rtlCol="0">
            <a:spAutoFit/>
          </a:bodyPr>
          <a:lstStyle/>
          <a:p>
            <a:r>
              <a:rPr lang="en-US" sz="700" dirty="0" smtClean="0">
                <a:cs typeface="Arial" pitchFamily="34" charset="0"/>
              </a:rPr>
              <a:t>“The Business Benefits of Delegation.”  </a:t>
            </a:r>
            <a:r>
              <a:rPr lang="en-US" sz="700" i="1" dirty="0" smtClean="0">
                <a:solidFill>
                  <a:srgbClr val="000000"/>
                </a:solidFill>
                <a:cs typeface="Arial" pitchFamily="34" charset="0"/>
              </a:rPr>
              <a:t>Skillport</a:t>
            </a:r>
            <a:r>
              <a:rPr lang="en-US" sz="700" dirty="0" smtClean="0">
                <a:solidFill>
                  <a:srgbClr val="000000"/>
                </a:solidFill>
                <a:cs typeface="Arial" pitchFamily="34" charset="0"/>
              </a:rPr>
              <a:t>.  Web.  21 Apr. 2014. (</a:t>
            </a:r>
            <a:r>
              <a:rPr lang="en-US" sz="700" dirty="0" smtClean="0">
                <a:solidFill>
                  <a:srgbClr val="000000"/>
                </a:solidFill>
                <a:cs typeface="Arial" pitchFamily="34" charset="0"/>
                <a:hlinkClick r:id="rId4"/>
              </a:rPr>
              <a:t>http://mmlviewer.books24x7.com/book/id_59401/viewer.asp?bookid=59401&amp;chunk</a:t>
            </a:r>
            <a:r>
              <a:rPr lang="en-US" sz="700" dirty="0" smtClean="0">
                <a:solidFill>
                  <a:srgbClr val="000000"/>
                </a:solidFill>
                <a:cs typeface="Arial" pitchFamily="34" charset="0"/>
              </a:rPr>
              <a:t>) </a:t>
            </a:r>
            <a:endParaRPr lang="en-US" sz="500" dirty="0" smtClean="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30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30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30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4" dur="30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 calcmode="lin" valueType="num">
                                      <p:cBhvr additive="base">
                                        <p:cTn id="19" dur="30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20" dur="30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anim calcmode="lin" valueType="num">
                                      <p:cBhvr additive="base">
                                        <p:cTn id="25" dur="30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6" dur="30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 calcmode="lin" valueType="num">
                                      <p:cBhvr additive="base">
                                        <p:cTn id="31" dur="30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2" dur="30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anim calcmode="lin" valueType="num">
                                      <p:cBhvr additive="base">
                                        <p:cTn id="37" dur="3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8" dur="30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anim calcmode="lin" valueType="num">
                                      <p:cBhvr additive="base">
                                        <p:cTn id="43" dur="30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44" dur="30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18">
                                            <p:txEl>
                                              <p:pRg st="0" end="0"/>
                                            </p:txEl>
                                          </p:spTgt>
                                        </p:tgtEl>
                                        <p:attrNameLst>
                                          <p:attrName>style.visibility</p:attrName>
                                        </p:attrNameLst>
                                      </p:cBhvr>
                                      <p:to>
                                        <p:strVal val="visible"/>
                                      </p:to>
                                    </p:set>
                                    <p:anim calcmode="lin" valueType="num">
                                      <p:cBhvr additive="base">
                                        <p:cTn id="49" dur="30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50" dur="30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28600" y="1325880"/>
            <a:ext cx="7620000" cy="704088"/>
          </a:xfrm>
        </p:spPr>
        <p:txBody>
          <a:bodyPr lIns="91440" tIns="45720" rIns="91440" bIns="45720">
            <a:noAutofit/>
          </a:bodyPr>
          <a:lstStyle/>
          <a:p>
            <a:pPr marL="225425" lvl="1" indent="-225425">
              <a:spcBef>
                <a:spcPts val="0"/>
              </a:spcBef>
              <a:spcAft>
                <a:spcPts val="600"/>
              </a:spcAft>
              <a:buClr>
                <a:srgbClr val="0038A8"/>
              </a:buClr>
              <a:buNone/>
            </a:pPr>
            <a:r>
              <a:rPr lang="en-US" sz="1800" b="1" dirty="0" smtClean="0">
                <a:solidFill>
                  <a:srgbClr val="000000"/>
                </a:solidFill>
              </a:rPr>
              <a:t>Regularly take work home and/or stay late to complete</a:t>
            </a:r>
            <a:endParaRPr lang="en-US" sz="1800" dirty="0" smtClean="0">
              <a:solidFill>
                <a:srgbClr val="000000"/>
              </a:solidFill>
            </a:endParaRPr>
          </a:p>
          <a:p>
            <a:pPr marL="688975" lvl="1" indent="-225425">
              <a:spcBef>
                <a:spcPts val="0"/>
              </a:spcBef>
              <a:spcAft>
                <a:spcPts val="600"/>
              </a:spcAft>
              <a:buClr>
                <a:srgbClr val="0038A8"/>
              </a:buClr>
              <a:buFont typeface="Wingdings" pitchFamily="2" charset="2"/>
              <a:buChar char="§"/>
            </a:pPr>
            <a:r>
              <a:rPr lang="en-US" sz="1800" dirty="0" smtClean="0">
                <a:solidFill>
                  <a:srgbClr val="000000"/>
                </a:solidFill>
              </a:rPr>
              <a:t>Too busy to speak with employees</a:t>
            </a:r>
          </a:p>
          <a:p>
            <a:pPr marL="688975" lvl="1" indent="-225425">
              <a:spcBef>
                <a:spcPts val="0"/>
              </a:spcBef>
              <a:spcAft>
                <a:spcPts val="600"/>
              </a:spcAft>
              <a:buClr>
                <a:srgbClr val="0038A8"/>
              </a:buClr>
              <a:buFont typeface="Wingdings" pitchFamily="2" charset="2"/>
              <a:buChar char="§"/>
            </a:pPr>
            <a:r>
              <a:rPr lang="en-US" sz="1800" dirty="0" smtClean="0">
                <a:solidFill>
                  <a:srgbClr val="000000"/>
                </a:solidFill>
              </a:rPr>
              <a:t>Don’t take vacation</a:t>
            </a:r>
          </a:p>
          <a:p>
            <a:pPr marL="688975" lvl="1" indent="-225425">
              <a:spcBef>
                <a:spcPts val="0"/>
              </a:spcBef>
              <a:spcAft>
                <a:spcPts val="600"/>
              </a:spcAft>
              <a:buClr>
                <a:srgbClr val="0038A8"/>
              </a:buClr>
              <a:buFont typeface="Wingdings" pitchFamily="2" charset="2"/>
              <a:buChar char="§"/>
            </a:pPr>
            <a:r>
              <a:rPr lang="en-US" sz="1800" dirty="0" smtClean="0">
                <a:solidFill>
                  <a:srgbClr val="000000"/>
                </a:solidFill>
              </a:rPr>
              <a:t>Missing family events</a:t>
            </a:r>
            <a:endParaRPr lang="en-US" sz="1200" baseline="30000" dirty="0" smtClean="0">
              <a:solidFill>
                <a:srgbClr val="000000"/>
              </a:solidFill>
            </a:endParaRPr>
          </a:p>
          <a:p>
            <a:pPr marL="0" lvl="1" indent="0">
              <a:spcBef>
                <a:spcPts val="0"/>
              </a:spcBef>
              <a:spcAft>
                <a:spcPts val="600"/>
              </a:spcAft>
              <a:buClr>
                <a:srgbClr val="0038A8"/>
              </a:buClr>
              <a:buNone/>
            </a:pPr>
            <a:r>
              <a:rPr lang="en-US" sz="1800" b="1" dirty="0" smtClean="0">
                <a:solidFill>
                  <a:srgbClr val="000000"/>
                </a:solidFill>
              </a:rPr>
              <a:t>Missing deadlines</a:t>
            </a:r>
          </a:p>
          <a:p>
            <a:pPr marL="688975" lvl="1" indent="-225425">
              <a:spcBef>
                <a:spcPts val="0"/>
              </a:spcBef>
              <a:spcAft>
                <a:spcPts val="600"/>
              </a:spcAft>
              <a:buClr>
                <a:srgbClr val="0038A8"/>
              </a:buClr>
              <a:buFont typeface="Wingdings" pitchFamily="2" charset="2"/>
              <a:buChar char="§"/>
            </a:pPr>
            <a:r>
              <a:rPr lang="en-US" sz="1800" dirty="0" smtClean="0">
                <a:solidFill>
                  <a:srgbClr val="000000"/>
                </a:solidFill>
              </a:rPr>
              <a:t> Mounting work</a:t>
            </a:r>
          </a:p>
          <a:p>
            <a:pPr marL="688975" lvl="1" indent="-225425">
              <a:spcBef>
                <a:spcPts val="0"/>
              </a:spcBef>
              <a:spcAft>
                <a:spcPts val="600"/>
              </a:spcAft>
              <a:buClr>
                <a:srgbClr val="0038A8"/>
              </a:buClr>
              <a:buFont typeface="Wingdings" pitchFamily="2" charset="2"/>
              <a:buChar char="§"/>
            </a:pPr>
            <a:r>
              <a:rPr lang="en-US" sz="1800" dirty="0" smtClean="0">
                <a:solidFill>
                  <a:srgbClr val="000000"/>
                </a:solidFill>
              </a:rPr>
              <a:t> Increased stress level</a:t>
            </a:r>
          </a:p>
          <a:p>
            <a:pPr marL="225425" lvl="1" indent="-225425">
              <a:spcBef>
                <a:spcPts val="0"/>
              </a:spcBef>
              <a:spcAft>
                <a:spcPts val="600"/>
              </a:spcAft>
              <a:buClr>
                <a:srgbClr val="0038A8"/>
              </a:buClr>
              <a:buNone/>
            </a:pPr>
            <a:r>
              <a:rPr lang="en-US" sz="1800" b="1" dirty="0" smtClean="0">
                <a:solidFill>
                  <a:srgbClr val="000000"/>
                </a:solidFill>
              </a:rPr>
              <a:t>Workload is not distributed well among employees</a:t>
            </a:r>
          </a:p>
          <a:p>
            <a:pPr marL="688975" lvl="2" indent="-225425">
              <a:spcBef>
                <a:spcPts val="0"/>
              </a:spcBef>
              <a:spcAft>
                <a:spcPts val="600"/>
              </a:spcAft>
              <a:buClr>
                <a:srgbClr val="0038A8"/>
              </a:buClr>
            </a:pPr>
            <a:r>
              <a:rPr lang="en-US" dirty="0" smtClean="0">
                <a:solidFill>
                  <a:srgbClr val="000000"/>
                </a:solidFill>
              </a:rPr>
              <a:t>Assignments consistently given to the same employee(s)</a:t>
            </a:r>
          </a:p>
          <a:p>
            <a:pPr marL="688975" lvl="2" indent="-225425">
              <a:spcBef>
                <a:spcPts val="0"/>
              </a:spcBef>
              <a:spcAft>
                <a:spcPts val="600"/>
              </a:spcAft>
              <a:buClr>
                <a:srgbClr val="0038A8"/>
              </a:buClr>
            </a:pPr>
            <a:r>
              <a:rPr lang="en-US" dirty="0" smtClean="0">
                <a:solidFill>
                  <a:srgbClr val="000000"/>
                </a:solidFill>
              </a:rPr>
              <a:t>Too busy to speak with employees</a:t>
            </a:r>
            <a:endParaRPr lang="en-US" sz="1200" dirty="0" smtClean="0">
              <a:solidFill>
                <a:schemeClr val="accent2"/>
              </a:solidFill>
            </a:endParaRPr>
          </a:p>
          <a:p>
            <a:pPr marL="0" lvl="1" indent="0">
              <a:spcBef>
                <a:spcPts val="0"/>
              </a:spcBef>
              <a:spcAft>
                <a:spcPts val="600"/>
              </a:spcAft>
              <a:buClr>
                <a:srgbClr val="0038A8"/>
              </a:buClr>
              <a:buNone/>
            </a:pPr>
            <a:r>
              <a:rPr lang="en-US" sz="1800" b="1" dirty="0" smtClean="0">
                <a:solidFill>
                  <a:srgbClr val="000000"/>
                </a:solidFill>
              </a:rPr>
              <a:t>Trust is low</a:t>
            </a:r>
          </a:p>
          <a:p>
            <a:pPr marL="688975" lvl="1" indent="-225425">
              <a:spcBef>
                <a:spcPts val="0"/>
              </a:spcBef>
              <a:spcAft>
                <a:spcPts val="600"/>
              </a:spcAft>
              <a:buClr>
                <a:srgbClr val="0038A8"/>
              </a:buClr>
              <a:buFont typeface="Wingdings" pitchFamily="2" charset="2"/>
              <a:buChar char="§"/>
            </a:pPr>
            <a:r>
              <a:rPr lang="en-US" sz="1800" dirty="0" smtClean="0">
                <a:solidFill>
                  <a:srgbClr val="000000"/>
                </a:solidFill>
              </a:rPr>
              <a:t>Decreased team morale</a:t>
            </a:r>
          </a:p>
          <a:p>
            <a:pPr marL="688975" lvl="1" indent="-225425">
              <a:spcBef>
                <a:spcPts val="0"/>
              </a:spcBef>
              <a:spcAft>
                <a:spcPts val="600"/>
              </a:spcAft>
              <a:buClr>
                <a:srgbClr val="0038A8"/>
              </a:buClr>
              <a:buFont typeface="Wingdings" pitchFamily="2" charset="2"/>
              <a:buChar char="§"/>
            </a:pPr>
            <a:r>
              <a:rPr lang="en-US" sz="1800" dirty="0" smtClean="0">
                <a:solidFill>
                  <a:srgbClr val="000000"/>
                </a:solidFill>
              </a:rPr>
              <a:t>Make the decisions and waste time justifying them</a:t>
            </a:r>
          </a:p>
          <a:p>
            <a:pPr marL="0" lvl="1" indent="0">
              <a:lnSpc>
                <a:spcPct val="150000"/>
              </a:lnSpc>
              <a:spcBef>
                <a:spcPts val="0"/>
              </a:spcBef>
              <a:spcAft>
                <a:spcPts val="600"/>
              </a:spcAft>
              <a:buClr>
                <a:srgbClr val="0038A8"/>
              </a:buClr>
              <a:buNone/>
            </a:pPr>
            <a:endParaRPr lang="en-US" sz="1800" dirty="0" smtClean="0">
              <a:solidFill>
                <a:srgbClr val="000000"/>
              </a:solidFill>
            </a:endParaRPr>
          </a:p>
          <a:p>
            <a:pPr marL="688975" lvl="1" indent="-227013">
              <a:spcBef>
                <a:spcPts val="0"/>
              </a:spcBef>
              <a:spcAft>
                <a:spcPts val="600"/>
              </a:spcAft>
              <a:buNone/>
            </a:pPr>
            <a:endParaRPr lang="en-US" sz="1800" dirty="0" smtClean="0"/>
          </a:p>
        </p:txBody>
      </p:sp>
      <p:sp>
        <p:nvSpPr>
          <p:cNvPr id="7"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12</a:t>
            </a:fld>
            <a:endParaRPr lang="en-US" kern="0">
              <a:solidFill>
                <a:sysClr val="windowText" lastClr="000000"/>
              </a:solidFill>
            </a:endParaRPr>
          </a:p>
        </p:txBody>
      </p:sp>
      <p:sp>
        <p:nvSpPr>
          <p:cNvPr id="12" name="Title 5"/>
          <p:cNvSpPr>
            <a:spLocks noGrp="1"/>
          </p:cNvSpPr>
          <p:nvPr>
            <p:ph type="title"/>
          </p:nvPr>
        </p:nvSpPr>
        <p:spPr>
          <a:xfrm>
            <a:off x="0" y="645128"/>
            <a:ext cx="9144000" cy="447675"/>
          </a:xfrm>
        </p:spPr>
        <p:txBody>
          <a:bodyPr/>
          <a:lstStyle/>
          <a:p>
            <a:r>
              <a:rPr lang="en-US" dirty="0" smtClean="0"/>
              <a:t>	Delegation Foundation:  Indicators Delegation is Needed</a:t>
            </a:r>
            <a:endParaRPr lang="en-US" dirty="0"/>
          </a:p>
        </p:txBody>
      </p:sp>
      <p:pic>
        <p:nvPicPr>
          <p:cNvPr id="9" name="Picture 2" descr="Why You Have To Delegate Before You Automate: 5 Steps To Reducing Your Workload And Getting The Right Things Done!"/>
          <p:cNvPicPr>
            <a:picLocks noChangeAspect="1" noChangeArrowheads="1"/>
          </p:cNvPicPr>
          <p:nvPr/>
        </p:nvPicPr>
        <p:blipFill>
          <a:blip r:embed="rId3" cstate="print"/>
          <a:srcRect/>
          <a:stretch>
            <a:fillRect/>
          </a:stretch>
        </p:blipFill>
        <p:spPr bwMode="auto">
          <a:xfrm>
            <a:off x="6477000" y="4706874"/>
            <a:ext cx="2362200" cy="1572728"/>
          </a:xfrm>
          <a:prstGeom prst="rect">
            <a:avLst/>
          </a:prstGeom>
          <a:noFill/>
        </p:spPr>
      </p:pic>
      <p:sp>
        <p:nvSpPr>
          <p:cNvPr id="10" name="Rectangle 9"/>
          <p:cNvSpPr/>
          <p:nvPr/>
        </p:nvSpPr>
        <p:spPr>
          <a:xfrm>
            <a:off x="221285" y="6309971"/>
            <a:ext cx="8229600" cy="200055"/>
          </a:xfrm>
          <a:prstGeom prst="rect">
            <a:avLst/>
          </a:prstGeom>
        </p:spPr>
        <p:txBody>
          <a:bodyPr wrap="square">
            <a:spAutoFit/>
          </a:bodyPr>
          <a:lstStyle/>
          <a:p>
            <a:r>
              <a:rPr lang="en-US" sz="700" dirty="0" smtClean="0"/>
              <a:t>“Delegation Essentials:  An Introduction to Delegation.”  </a:t>
            </a:r>
            <a:r>
              <a:rPr lang="en-US" sz="700" i="1" dirty="0" smtClean="0"/>
              <a:t>Skillport</a:t>
            </a:r>
            <a:r>
              <a:rPr lang="en-US" sz="700" dirty="0" smtClean="0"/>
              <a:t>.  Web.  6 Feb. 2014   (ID: mgmt_27_a01_bs_enus)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28600" y="1261732"/>
            <a:ext cx="8763000" cy="704088"/>
          </a:xfrm>
        </p:spPr>
        <p:txBody>
          <a:bodyPr lIns="91440" tIns="45720" rIns="91440" bIns="45720">
            <a:noAutofit/>
          </a:bodyPr>
          <a:lstStyle/>
          <a:p>
            <a:pPr marL="688975" lvl="1" indent="-688975">
              <a:spcBef>
                <a:spcPts val="0"/>
              </a:spcBef>
              <a:spcAft>
                <a:spcPts val="200"/>
              </a:spcAft>
              <a:buNone/>
            </a:pPr>
            <a:r>
              <a:rPr lang="en-US" sz="1800" b="1" dirty="0" smtClean="0"/>
              <a:t>Frees up time</a:t>
            </a:r>
          </a:p>
          <a:p>
            <a:pPr marL="571500" lvl="2" indent="-171450">
              <a:spcBef>
                <a:spcPts val="0"/>
              </a:spcBef>
              <a:spcAft>
                <a:spcPts val="200"/>
              </a:spcAft>
            </a:pPr>
            <a:r>
              <a:rPr lang="en-US" dirty="0" smtClean="0"/>
              <a:t>Focus on real functions: planning, innovation and people development</a:t>
            </a:r>
          </a:p>
          <a:p>
            <a:pPr marL="571500" lvl="2" indent="-171450">
              <a:spcBef>
                <a:spcPts val="0"/>
              </a:spcBef>
              <a:spcAft>
                <a:spcPts val="200"/>
              </a:spcAft>
            </a:pPr>
            <a:r>
              <a:rPr lang="en-US" dirty="0" smtClean="0"/>
              <a:t>Reflect on personal growth; recognition for mentoring, not “doing”</a:t>
            </a:r>
          </a:p>
          <a:p>
            <a:pPr marL="571500" lvl="2" indent="-171450">
              <a:spcBef>
                <a:spcPts val="0"/>
              </a:spcBef>
              <a:spcAft>
                <a:spcPts val="200"/>
              </a:spcAft>
              <a:buNone/>
            </a:pPr>
            <a:endParaRPr lang="en-US" sz="200" dirty="0" smtClean="0"/>
          </a:p>
          <a:p>
            <a:pPr marL="688975" lvl="1" indent="-688975">
              <a:spcBef>
                <a:spcPts val="0"/>
              </a:spcBef>
              <a:spcAft>
                <a:spcPts val="200"/>
              </a:spcAft>
              <a:buClr>
                <a:srgbClr val="0038A8"/>
              </a:buClr>
              <a:buNone/>
            </a:pPr>
            <a:r>
              <a:rPr lang="en-US" sz="1800" b="1" dirty="0" smtClean="0">
                <a:solidFill>
                  <a:srgbClr val="000000"/>
                </a:solidFill>
              </a:rPr>
              <a:t>Improves quality of work and productivity</a:t>
            </a:r>
          </a:p>
          <a:p>
            <a:pPr marL="571500" lvl="2" indent="-171450">
              <a:spcBef>
                <a:spcPts val="0"/>
              </a:spcBef>
              <a:spcAft>
                <a:spcPts val="200"/>
              </a:spcAft>
            </a:pPr>
            <a:r>
              <a:rPr lang="en-US" dirty="0" smtClean="0"/>
              <a:t>Allows employee with direct knowledge of products and services to make decision and complete tasks</a:t>
            </a:r>
          </a:p>
          <a:p>
            <a:pPr marL="571500" lvl="2" indent="-171450">
              <a:spcBef>
                <a:spcPts val="0"/>
              </a:spcBef>
              <a:spcAft>
                <a:spcPts val="200"/>
              </a:spcAft>
            </a:pPr>
            <a:r>
              <a:rPr lang="en-US" dirty="0" smtClean="0"/>
              <a:t>Increased employee motivation - personal accountability for outcome</a:t>
            </a:r>
          </a:p>
          <a:p>
            <a:pPr marL="571500" lvl="2" indent="-171450">
              <a:spcBef>
                <a:spcPts val="0"/>
              </a:spcBef>
              <a:spcAft>
                <a:spcPts val="200"/>
              </a:spcAft>
              <a:buClr>
                <a:srgbClr val="0038A8"/>
              </a:buClr>
            </a:pPr>
            <a:r>
              <a:rPr lang="en-US" dirty="0" smtClean="0">
                <a:solidFill>
                  <a:srgbClr val="000000"/>
                </a:solidFill>
              </a:rPr>
              <a:t>Challenges team resulting in achievement of greater results and contributions</a:t>
            </a:r>
          </a:p>
          <a:p>
            <a:pPr marL="571500" lvl="2" indent="-171450">
              <a:spcBef>
                <a:spcPts val="0"/>
              </a:spcBef>
              <a:spcAft>
                <a:spcPts val="200"/>
              </a:spcAft>
              <a:buClr>
                <a:srgbClr val="0038A8"/>
              </a:buClr>
            </a:pPr>
            <a:r>
              <a:rPr lang="en-US" dirty="0" smtClean="0">
                <a:solidFill>
                  <a:srgbClr val="000000"/>
                </a:solidFill>
                <a:ea typeface="+mn-ea"/>
                <a:cs typeface="+mn-cs"/>
              </a:rPr>
              <a:t>Improves retention; feel part of a team</a:t>
            </a:r>
          </a:p>
          <a:p>
            <a:pPr marL="571500" lvl="2" indent="-171450">
              <a:spcBef>
                <a:spcPts val="0"/>
              </a:spcBef>
              <a:spcAft>
                <a:spcPts val="200"/>
              </a:spcAft>
              <a:buClr>
                <a:srgbClr val="0038A8"/>
              </a:buClr>
              <a:buNone/>
            </a:pPr>
            <a:endParaRPr lang="en-US" sz="200" dirty="0" smtClean="0"/>
          </a:p>
          <a:p>
            <a:pPr marL="688975" lvl="1" indent="-688975">
              <a:spcBef>
                <a:spcPts val="0"/>
              </a:spcBef>
              <a:spcAft>
                <a:spcPts val="200"/>
              </a:spcAft>
              <a:buNone/>
            </a:pPr>
            <a:r>
              <a:rPr lang="en-US" sz="1800" b="1" dirty="0" smtClean="0"/>
              <a:t>Develops future leaders</a:t>
            </a:r>
          </a:p>
          <a:p>
            <a:pPr marL="571500" lvl="2" indent="-171450">
              <a:spcBef>
                <a:spcPts val="0"/>
              </a:spcBef>
              <a:spcAft>
                <a:spcPts val="200"/>
              </a:spcAft>
            </a:pPr>
            <a:r>
              <a:rPr lang="en-US" dirty="0" smtClean="0"/>
              <a:t>Discover employees talent</a:t>
            </a:r>
          </a:p>
          <a:p>
            <a:pPr marL="571500" lvl="2" indent="-171450">
              <a:spcBef>
                <a:spcPts val="0"/>
              </a:spcBef>
              <a:spcAft>
                <a:spcPts val="200"/>
              </a:spcAft>
            </a:pPr>
            <a:r>
              <a:rPr lang="en-US" dirty="0" smtClean="0"/>
              <a:t>Builds employee competencies</a:t>
            </a:r>
          </a:p>
          <a:p>
            <a:pPr marL="571500" lvl="2" indent="-171450">
              <a:spcBef>
                <a:spcPts val="0"/>
              </a:spcBef>
              <a:spcAft>
                <a:spcPts val="200"/>
              </a:spcAft>
              <a:buNone/>
            </a:pPr>
            <a:endParaRPr lang="en-US" sz="200" dirty="0" smtClean="0"/>
          </a:p>
          <a:p>
            <a:pPr marL="688975" lvl="1" indent="-688975">
              <a:spcBef>
                <a:spcPts val="0"/>
              </a:spcBef>
              <a:spcAft>
                <a:spcPts val="200"/>
              </a:spcAft>
              <a:buClr>
                <a:srgbClr val="0038A8"/>
              </a:buClr>
              <a:buNone/>
            </a:pPr>
            <a:r>
              <a:rPr lang="en-US" sz="1800" b="1" dirty="0" smtClean="0">
                <a:solidFill>
                  <a:srgbClr val="000000"/>
                </a:solidFill>
              </a:rPr>
              <a:t>Builds commitment to team</a:t>
            </a:r>
          </a:p>
          <a:p>
            <a:pPr marL="571500" lvl="2" indent="-171450">
              <a:spcBef>
                <a:spcPts val="0"/>
              </a:spcBef>
              <a:spcAft>
                <a:spcPts val="200"/>
              </a:spcAft>
            </a:pPr>
            <a:r>
              <a:rPr lang="en-US" dirty="0" smtClean="0"/>
              <a:t>Enhances ownership, demonstrates confidence in others</a:t>
            </a:r>
          </a:p>
          <a:p>
            <a:pPr marL="571500" lvl="2" indent="-171450">
              <a:spcBef>
                <a:spcPts val="0"/>
              </a:spcBef>
              <a:spcAft>
                <a:spcPts val="200"/>
              </a:spcAft>
            </a:pPr>
            <a:r>
              <a:rPr lang="en-US" dirty="0" smtClean="0"/>
              <a:t>Develops Trust</a:t>
            </a:r>
            <a:endParaRPr lang="en-US" sz="1000" dirty="0" smtClean="0"/>
          </a:p>
        </p:txBody>
      </p:sp>
      <p:sp>
        <p:nvSpPr>
          <p:cNvPr id="6" name="TextBox 5"/>
          <p:cNvSpPr txBox="1"/>
          <p:nvPr/>
        </p:nvSpPr>
        <p:spPr>
          <a:xfrm>
            <a:off x="219456" y="6304746"/>
            <a:ext cx="8753856" cy="200055"/>
          </a:xfrm>
          <a:prstGeom prst="rect">
            <a:avLst/>
          </a:prstGeom>
          <a:noFill/>
        </p:spPr>
        <p:txBody>
          <a:bodyPr wrap="square" lIns="91440" tIns="45720" rIns="91440" bIns="45720" rtlCol="0">
            <a:spAutoFit/>
          </a:bodyPr>
          <a:lstStyle/>
          <a:p>
            <a:r>
              <a:rPr lang="en-US" sz="700" dirty="0" smtClean="0">
                <a:cs typeface="Arial" pitchFamily="34" charset="0"/>
              </a:rPr>
              <a:t>“The Business Benefits of Delegation.”</a:t>
            </a:r>
            <a:r>
              <a:rPr lang="en-US" sz="700" dirty="0" smtClean="0">
                <a:solidFill>
                  <a:srgbClr val="000000"/>
                </a:solidFill>
                <a:cs typeface="Arial" pitchFamily="34" charset="0"/>
              </a:rPr>
              <a:t> </a:t>
            </a:r>
            <a:r>
              <a:rPr lang="en-US" sz="700" i="1" dirty="0" smtClean="0">
                <a:solidFill>
                  <a:srgbClr val="000000"/>
                </a:solidFill>
                <a:cs typeface="Arial" pitchFamily="34" charset="0"/>
              </a:rPr>
              <a:t> Skillport</a:t>
            </a:r>
            <a:r>
              <a:rPr lang="en-US" sz="700" dirty="0" smtClean="0">
                <a:solidFill>
                  <a:srgbClr val="000000"/>
                </a:solidFill>
                <a:cs typeface="Arial" pitchFamily="34" charset="0"/>
              </a:rPr>
              <a:t>.  Web.  21 Apr. 2014.   (</a:t>
            </a:r>
            <a:r>
              <a:rPr lang="en-US" sz="700" dirty="0" smtClean="0">
                <a:solidFill>
                  <a:srgbClr val="000000"/>
                </a:solidFill>
                <a:cs typeface="Arial" pitchFamily="34" charset="0"/>
                <a:hlinkClick r:id="rId3"/>
              </a:rPr>
              <a:t>http://mmlviewer.books24x7.com/book/id_59401/viewer.asp?bookid=59401&amp;chunk</a:t>
            </a:r>
            <a:r>
              <a:rPr lang="en-US" sz="700" dirty="0" smtClean="0">
                <a:solidFill>
                  <a:srgbClr val="000000"/>
                </a:solidFill>
                <a:cs typeface="Arial" pitchFamily="34" charset="0"/>
              </a:rPr>
              <a:t>) </a:t>
            </a:r>
            <a:endParaRPr lang="en-US" sz="500" dirty="0" smtClean="0">
              <a:latin typeface="Arial" pitchFamily="34" charset="0"/>
              <a:cs typeface="Arial" pitchFamily="34" charset="0"/>
            </a:endParaRPr>
          </a:p>
        </p:txBody>
      </p:sp>
      <p:sp>
        <p:nvSpPr>
          <p:cNvPr id="7"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13</a:t>
            </a:fld>
            <a:endParaRPr lang="en-US" kern="0" dirty="0">
              <a:solidFill>
                <a:sysClr val="windowText" lastClr="000000"/>
              </a:solidFill>
            </a:endParaRPr>
          </a:p>
        </p:txBody>
      </p:sp>
      <p:sp>
        <p:nvSpPr>
          <p:cNvPr id="12" name="Title 5"/>
          <p:cNvSpPr>
            <a:spLocks noGrp="1"/>
          </p:cNvSpPr>
          <p:nvPr>
            <p:ph type="title"/>
          </p:nvPr>
        </p:nvSpPr>
        <p:spPr>
          <a:xfrm>
            <a:off x="0" y="645128"/>
            <a:ext cx="9144000" cy="447675"/>
          </a:xfrm>
        </p:spPr>
        <p:txBody>
          <a:bodyPr/>
          <a:lstStyle/>
          <a:p>
            <a:r>
              <a:rPr lang="en-US" dirty="0" smtClean="0"/>
              <a:t>	Delegation Foundation:  Benefits for Leaders</a:t>
            </a:r>
            <a:endParaRPr lang="en-US" dirty="0"/>
          </a:p>
        </p:txBody>
      </p:sp>
      <p:pic>
        <p:nvPicPr>
          <p:cNvPr id="9" name="Picture 2"/>
          <p:cNvPicPr>
            <a:picLocks noChangeAspect="1" noChangeArrowheads="1"/>
          </p:cNvPicPr>
          <p:nvPr/>
        </p:nvPicPr>
        <p:blipFill>
          <a:blip r:embed="rId4" cstate="print"/>
          <a:srcRect l="64048" t="32000" r="23809" b="35238"/>
          <a:stretch>
            <a:fillRect/>
          </a:stretch>
        </p:blipFill>
        <p:spPr bwMode="auto">
          <a:xfrm>
            <a:off x="7086600" y="4781550"/>
            <a:ext cx="1756924" cy="1481328"/>
          </a:xfrm>
          <a:prstGeom prst="rect">
            <a:avLst/>
          </a:prstGeom>
          <a:noFill/>
          <a:ln w="9525">
            <a:noFill/>
            <a:miter lim="800000"/>
            <a:headEnd/>
            <a:tailEnd/>
          </a:ln>
        </p:spPr>
      </p:pic>
      <p:sp>
        <p:nvSpPr>
          <p:cNvPr id="8" name="Rectangle 7"/>
          <p:cNvSpPr/>
          <p:nvPr/>
        </p:nvSpPr>
        <p:spPr>
          <a:xfrm>
            <a:off x="5791200" y="0"/>
            <a:ext cx="4572000" cy="307777"/>
          </a:xfrm>
          <a:prstGeom prst="rect">
            <a:avLst/>
          </a:prstGeom>
        </p:spPr>
        <p:txBody>
          <a:bodyPr>
            <a:spAutoFit/>
          </a:bodyPr>
          <a:lstStyle/>
          <a:p>
            <a:r>
              <a:rPr lang="en-US" sz="700" dirty="0" smtClean="0"/>
              <a:t>"The Business Benefits of Delegation." </a:t>
            </a:r>
            <a:r>
              <a:rPr lang="en-US" sz="700" i="1" dirty="0" smtClean="0"/>
              <a:t>Skillport</a:t>
            </a:r>
            <a:r>
              <a:rPr lang="en-US" sz="700" dirty="0" smtClean="0"/>
              <a:t>. </a:t>
            </a:r>
            <a:r>
              <a:rPr lang="en-US" sz="700" dirty="0" err="1" smtClean="0"/>
              <a:t>N.p</a:t>
            </a:r>
            <a:r>
              <a:rPr lang="en-US" sz="700" dirty="0" smtClean="0"/>
              <a:t>., n.d. Web. 21 Apr. 2014. &lt;(http://mmlviewer.books24x7.com/book/id_59401/viewer.asp?bookid=59401&amp;chunk&gt;.</a:t>
            </a:r>
            <a:endParaRPr lang="en-US" sz="7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28600" y="1325880"/>
            <a:ext cx="8074152" cy="704088"/>
          </a:xfrm>
        </p:spPr>
        <p:txBody>
          <a:bodyPr lIns="91440" tIns="45720" rIns="91440" bIns="45720">
            <a:noAutofit/>
          </a:bodyPr>
          <a:lstStyle/>
          <a:p>
            <a:pPr marL="233363" indent="-233363" defTabSz="914400" fontAlgn="auto">
              <a:spcBef>
                <a:spcPts val="0"/>
              </a:spcBef>
              <a:spcAft>
                <a:spcPts val="600"/>
              </a:spcAft>
              <a:buClr>
                <a:srgbClr val="0038A8"/>
              </a:buClr>
              <a:buNone/>
            </a:pPr>
            <a:r>
              <a:rPr lang="en-US" sz="1800" kern="1200" dirty="0" smtClean="0">
                <a:solidFill>
                  <a:srgbClr val="000000"/>
                </a:solidFill>
              </a:rPr>
              <a:t>Development </a:t>
            </a:r>
          </a:p>
          <a:p>
            <a:pPr marL="688975" lvl="2" indent="-225425">
              <a:spcBef>
                <a:spcPts val="0"/>
              </a:spcBef>
              <a:spcAft>
                <a:spcPts val="600"/>
              </a:spcAft>
            </a:pPr>
            <a:r>
              <a:rPr lang="en-US" dirty="0" smtClean="0"/>
              <a:t>Opportunity to take ownership and gain confidence</a:t>
            </a:r>
          </a:p>
          <a:p>
            <a:pPr marL="688975" lvl="2" indent="-225425">
              <a:spcBef>
                <a:spcPts val="0"/>
              </a:spcBef>
              <a:spcAft>
                <a:spcPts val="600"/>
              </a:spcAft>
            </a:pPr>
            <a:r>
              <a:rPr lang="en-US" dirty="0" smtClean="0"/>
              <a:t>Utilize self-discipline, sense of empowerment </a:t>
            </a:r>
          </a:p>
          <a:p>
            <a:pPr marL="688975" lvl="2" indent="-225425">
              <a:spcBef>
                <a:spcPts val="0"/>
              </a:spcBef>
              <a:spcAft>
                <a:spcPts val="600"/>
              </a:spcAft>
            </a:pPr>
            <a:r>
              <a:rPr lang="en-US" dirty="0" smtClean="0"/>
              <a:t>Learn new and valuable skills for future development</a:t>
            </a:r>
          </a:p>
          <a:p>
            <a:pPr marL="233363" lvl="0" indent="-233363" defTabSz="914400" fontAlgn="auto">
              <a:spcBef>
                <a:spcPts val="0"/>
              </a:spcBef>
              <a:spcAft>
                <a:spcPts val="600"/>
              </a:spcAft>
              <a:buClr>
                <a:srgbClr val="0038A8"/>
              </a:buClr>
              <a:buNone/>
            </a:pPr>
            <a:r>
              <a:rPr lang="en-US" sz="1800" kern="1200" dirty="0" smtClean="0">
                <a:solidFill>
                  <a:srgbClr val="000000"/>
                </a:solidFill>
              </a:rPr>
              <a:t>Accountability </a:t>
            </a:r>
            <a:endParaRPr lang="en-US" sz="1800" kern="1200" dirty="0" smtClean="0">
              <a:solidFill>
                <a:srgbClr val="FF0000"/>
              </a:solidFill>
            </a:endParaRPr>
          </a:p>
          <a:p>
            <a:pPr marL="688975" lvl="2" indent="-225425">
              <a:spcBef>
                <a:spcPts val="0"/>
              </a:spcBef>
              <a:spcAft>
                <a:spcPts val="600"/>
              </a:spcAft>
            </a:pPr>
            <a:r>
              <a:rPr lang="en-US" dirty="0" smtClean="0"/>
              <a:t>Answer own actions and decisions</a:t>
            </a:r>
          </a:p>
          <a:p>
            <a:pPr marL="688975" lvl="2" indent="-225425">
              <a:spcBef>
                <a:spcPts val="0"/>
              </a:spcBef>
              <a:spcAft>
                <a:spcPts val="600"/>
              </a:spcAft>
            </a:pPr>
            <a:r>
              <a:rPr lang="en-US" dirty="0" smtClean="0"/>
              <a:t>Enjoy rewards from making good decisions – and accept penalties stemming from poor judgment</a:t>
            </a:r>
          </a:p>
          <a:p>
            <a:pPr marL="233363" indent="-233363" defTabSz="914400" fontAlgn="auto">
              <a:spcBef>
                <a:spcPts val="0"/>
              </a:spcBef>
              <a:spcAft>
                <a:spcPts val="600"/>
              </a:spcAft>
              <a:buClr>
                <a:srgbClr val="0038A8"/>
              </a:buClr>
              <a:buNone/>
            </a:pPr>
            <a:r>
              <a:rPr lang="en-US" sz="1800" kern="1200" dirty="0" smtClean="0">
                <a:solidFill>
                  <a:srgbClr val="000000"/>
                </a:solidFill>
              </a:rPr>
              <a:t>Level of Authority </a:t>
            </a:r>
          </a:p>
          <a:p>
            <a:pPr marL="688975" lvl="2" indent="-225425">
              <a:spcBef>
                <a:spcPts val="0"/>
              </a:spcBef>
              <a:spcAft>
                <a:spcPts val="600"/>
              </a:spcAft>
            </a:pPr>
            <a:r>
              <a:rPr lang="en-US" dirty="0" smtClean="0"/>
              <a:t>Act and make decisions, within predetermined boundaries</a:t>
            </a:r>
          </a:p>
          <a:p>
            <a:pPr marL="233363" indent="-233363" defTabSz="914400" fontAlgn="auto">
              <a:spcBef>
                <a:spcPts val="0"/>
              </a:spcBef>
              <a:spcAft>
                <a:spcPts val="600"/>
              </a:spcAft>
              <a:buClr>
                <a:srgbClr val="0038A8"/>
              </a:buClr>
              <a:buNone/>
            </a:pPr>
            <a:r>
              <a:rPr lang="en-US" sz="1800" kern="1200" dirty="0" smtClean="0">
                <a:solidFill>
                  <a:srgbClr val="000000"/>
                </a:solidFill>
              </a:rPr>
              <a:t>Responsibility</a:t>
            </a:r>
            <a:endParaRPr lang="en-US" sz="1800" b="0" kern="1200" dirty="0" smtClean="0">
              <a:solidFill>
                <a:srgbClr val="000000"/>
              </a:solidFill>
            </a:endParaRPr>
          </a:p>
          <a:p>
            <a:pPr marL="688975" lvl="2" indent="-225425">
              <a:spcBef>
                <a:spcPts val="0"/>
              </a:spcBef>
              <a:spcAft>
                <a:spcPts val="600"/>
              </a:spcAft>
            </a:pPr>
            <a:r>
              <a:rPr lang="en-US" dirty="0" smtClean="0"/>
              <a:t>Transitions from leader to the employee/team</a:t>
            </a:r>
          </a:p>
          <a:p>
            <a:pPr marL="688975" lvl="2" indent="-225425">
              <a:spcBef>
                <a:spcPts val="0"/>
              </a:spcBef>
              <a:spcAft>
                <a:spcPts val="600"/>
              </a:spcAft>
            </a:pPr>
            <a:r>
              <a:rPr lang="en-US" dirty="0" smtClean="0"/>
              <a:t>Gain control of the assignment</a:t>
            </a:r>
          </a:p>
          <a:p>
            <a:pPr marL="233363" indent="-233363" defTabSz="914400" fontAlgn="auto">
              <a:spcBef>
                <a:spcPts val="0"/>
              </a:spcBef>
              <a:spcAft>
                <a:spcPts val="600"/>
              </a:spcAft>
              <a:buClr>
                <a:srgbClr val="0038A8"/>
              </a:buClr>
              <a:buNone/>
            </a:pPr>
            <a:endParaRPr lang="en-US" sz="1800" kern="1200" dirty="0" smtClean="0">
              <a:solidFill>
                <a:srgbClr val="000000"/>
              </a:solidFill>
            </a:endParaRPr>
          </a:p>
        </p:txBody>
      </p:sp>
      <p:sp>
        <p:nvSpPr>
          <p:cNvPr id="6" name="TextBox 5"/>
          <p:cNvSpPr txBox="1"/>
          <p:nvPr/>
        </p:nvSpPr>
        <p:spPr>
          <a:xfrm>
            <a:off x="219456" y="6309360"/>
            <a:ext cx="8753856" cy="200055"/>
          </a:xfrm>
          <a:prstGeom prst="rect">
            <a:avLst/>
          </a:prstGeom>
          <a:noFill/>
        </p:spPr>
        <p:txBody>
          <a:bodyPr wrap="square" lIns="91440" tIns="45720" rIns="91440" bIns="45720" rtlCol="0">
            <a:spAutoFit/>
          </a:bodyPr>
          <a:lstStyle/>
          <a:p>
            <a:r>
              <a:rPr lang="en-US" sz="700" dirty="0" smtClean="0">
                <a:latin typeface="Arial" pitchFamily="34" charset="0"/>
                <a:cs typeface="Arial" pitchFamily="34" charset="0"/>
              </a:rPr>
              <a:t>“The </a:t>
            </a:r>
            <a:r>
              <a:rPr lang="en-US" sz="700" dirty="0" smtClean="0">
                <a:cs typeface="Arial" pitchFamily="34" charset="0"/>
              </a:rPr>
              <a:t>Business</a:t>
            </a:r>
            <a:r>
              <a:rPr lang="en-US" sz="700" dirty="0" smtClean="0">
                <a:latin typeface="Arial" pitchFamily="34" charset="0"/>
                <a:cs typeface="Arial" pitchFamily="34" charset="0"/>
              </a:rPr>
              <a:t> Benefits of Delegation.”  </a:t>
            </a:r>
            <a:r>
              <a:rPr lang="en-US" sz="700" i="1" dirty="0" smtClean="0">
                <a:solidFill>
                  <a:srgbClr val="000000"/>
                </a:solidFill>
                <a:cs typeface="Arial" pitchFamily="34" charset="0"/>
              </a:rPr>
              <a:t>Skillport.</a:t>
            </a:r>
            <a:r>
              <a:rPr lang="en-US" sz="700" dirty="0" smtClean="0">
                <a:solidFill>
                  <a:srgbClr val="000000"/>
                </a:solidFill>
                <a:cs typeface="Arial" pitchFamily="34" charset="0"/>
              </a:rPr>
              <a:t>  Web.  21 Apr.  2014. (http://mmlviewer.books24x7.com/book/id_59401/viewer.asp?bookid=59401&amp;chunk) </a:t>
            </a:r>
          </a:p>
        </p:txBody>
      </p:sp>
      <p:sp>
        <p:nvSpPr>
          <p:cNvPr id="7"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14</a:t>
            </a:fld>
            <a:endParaRPr lang="en-US" kern="0">
              <a:solidFill>
                <a:sysClr val="windowText" lastClr="000000"/>
              </a:solidFill>
            </a:endParaRPr>
          </a:p>
        </p:txBody>
      </p:sp>
      <p:sp>
        <p:nvSpPr>
          <p:cNvPr id="10" name="Title 5"/>
          <p:cNvSpPr>
            <a:spLocks noGrp="1"/>
          </p:cNvSpPr>
          <p:nvPr>
            <p:ph type="title"/>
          </p:nvPr>
        </p:nvSpPr>
        <p:spPr>
          <a:xfrm>
            <a:off x="0" y="645128"/>
            <a:ext cx="9144000" cy="447675"/>
          </a:xfrm>
        </p:spPr>
        <p:txBody>
          <a:bodyPr/>
          <a:lstStyle/>
          <a:p>
            <a:r>
              <a:rPr lang="en-US" dirty="0" smtClean="0"/>
              <a:t>	Delegation Foundation:  Benefits for Employees</a:t>
            </a:r>
            <a:endParaRPr lang="en-US" dirty="0"/>
          </a:p>
        </p:txBody>
      </p:sp>
      <p:pic>
        <p:nvPicPr>
          <p:cNvPr id="8" name="Picture 2"/>
          <p:cNvPicPr>
            <a:picLocks noChangeAspect="1" noChangeArrowheads="1"/>
          </p:cNvPicPr>
          <p:nvPr/>
        </p:nvPicPr>
        <p:blipFill>
          <a:blip r:embed="rId4" cstate="print"/>
          <a:srcRect l="64048" t="32000" r="23809" b="35238"/>
          <a:stretch>
            <a:fillRect/>
          </a:stretch>
        </p:blipFill>
        <p:spPr bwMode="auto">
          <a:xfrm>
            <a:off x="7086600" y="4766908"/>
            <a:ext cx="1752599" cy="1477682"/>
          </a:xfrm>
          <a:prstGeom prst="rect">
            <a:avLst/>
          </a:prstGeom>
          <a:noFill/>
          <a:ln w="9525">
            <a:noFill/>
            <a:miter lim="800000"/>
            <a:headEnd/>
            <a:tailEnd/>
          </a:ln>
        </p:spPr>
      </p:pic>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BB4B3A1-22B4-449E-82DC-1887B5AA8533}" type="slidenum">
              <a:rPr lang="en-US" kern="0" smtClean="0">
                <a:solidFill>
                  <a:sysClr val="windowText" lastClr="000000"/>
                </a:solidFill>
              </a:rPr>
              <a:pPr/>
              <a:t>15</a:t>
            </a:fld>
            <a:endParaRPr lang="en-US" kern="0">
              <a:solidFill>
                <a:sysClr val="windowText" lastClr="000000"/>
              </a:solidFill>
            </a:endParaRPr>
          </a:p>
        </p:txBody>
      </p:sp>
      <p:sp>
        <p:nvSpPr>
          <p:cNvPr id="4" name="Title 3"/>
          <p:cNvSpPr>
            <a:spLocks noGrp="1"/>
          </p:cNvSpPr>
          <p:nvPr>
            <p:ph type="title"/>
          </p:nvPr>
        </p:nvSpPr>
        <p:spPr/>
        <p:txBody>
          <a:bodyPr/>
          <a:lstStyle/>
          <a:p>
            <a:r>
              <a:rPr lang="en-US" dirty="0" smtClean="0"/>
              <a:t>    Delegation Foundation:  Delegation with Development</a:t>
            </a:r>
            <a:endParaRPr lang="en-US" dirty="0"/>
          </a:p>
        </p:txBody>
      </p:sp>
      <p:sp>
        <p:nvSpPr>
          <p:cNvPr id="6" name="Content Placeholder 2"/>
          <p:cNvSpPr txBox="1">
            <a:spLocks/>
          </p:cNvSpPr>
          <p:nvPr/>
        </p:nvSpPr>
        <p:spPr bwMode="auto">
          <a:xfrm>
            <a:off x="228600" y="1325880"/>
            <a:ext cx="8077200" cy="72327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marR="0" lvl="1"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r>
              <a:rPr kumimoji="0" lang="en-US" sz="1800" b="1" i="0" u="none" strike="noStrike" kern="0" cap="none" spc="0" normalizeH="0" baseline="0" noProof="0" dirty="0" smtClean="0">
                <a:ln>
                  <a:noFill/>
                </a:ln>
                <a:solidFill>
                  <a:schemeClr val="tx1"/>
                </a:solidFill>
                <a:effectLst/>
                <a:uLnTx/>
                <a:uFillTx/>
                <a:latin typeface="+mn-lt"/>
                <a:ea typeface="+mn-ea"/>
                <a:cs typeface="+mn-cs"/>
              </a:rPr>
              <a:t>Video:  </a:t>
            </a:r>
            <a:r>
              <a:rPr kumimoji="0" lang="en-US" sz="1800" b="0" i="0" u="none" strike="noStrike" kern="0" cap="none" spc="0" normalizeH="0" baseline="0" noProof="0" dirty="0" smtClean="0">
                <a:ln>
                  <a:noFill/>
                </a:ln>
                <a:solidFill>
                  <a:schemeClr val="tx1"/>
                </a:solidFill>
                <a:effectLst/>
                <a:uLnTx/>
                <a:uFillTx/>
                <a:latin typeface="+mn-lt"/>
                <a:ea typeface="+mn-ea"/>
                <a:cs typeface="+mn-cs"/>
              </a:rPr>
              <a:t>Delegating, Jay</a:t>
            </a:r>
            <a:r>
              <a:rPr kumimoji="0" lang="en-US" sz="1800" b="0" i="0" u="none" strike="noStrike" kern="0" cap="none" spc="0" normalizeH="0" noProof="0" dirty="0" smtClean="0">
                <a:ln>
                  <a:noFill/>
                </a:ln>
                <a:solidFill>
                  <a:schemeClr val="tx1"/>
                </a:solidFill>
                <a:effectLst/>
                <a:uLnTx/>
                <a:uFillTx/>
                <a:latin typeface="+mn-lt"/>
                <a:ea typeface="+mn-ea"/>
                <a:cs typeface="+mn-cs"/>
              </a:rPr>
              <a:t> Conger</a:t>
            </a:r>
            <a:r>
              <a:rPr kumimoji="0" lang="en-US" sz="1800" b="0" i="0" u="none" strike="noStrike" kern="0" cap="none" spc="0" normalizeH="0" baseline="0" noProof="0" dirty="0" smtClean="0">
                <a:ln>
                  <a:noFill/>
                </a:ln>
                <a:solidFill>
                  <a:schemeClr val="tx1"/>
                </a:solidFill>
                <a:effectLst/>
                <a:uLnTx/>
                <a:uFillTx/>
                <a:latin typeface="+mn-lt"/>
                <a:ea typeface="+mn-ea"/>
                <a:cs typeface="+mn-cs"/>
              </a:rPr>
              <a:t>, </a:t>
            </a:r>
            <a:r>
              <a:rPr lang="en-US" kern="0" noProof="0" dirty="0" smtClean="0"/>
              <a:t>4</a:t>
            </a:r>
            <a:r>
              <a:rPr kumimoji="0" lang="en-US" sz="1800" b="0" i="0" u="none" strike="noStrike" kern="0" cap="none" spc="0" normalizeH="0" baseline="0" noProof="0" dirty="0" smtClean="0">
                <a:ln>
                  <a:noFill/>
                </a:ln>
                <a:solidFill>
                  <a:schemeClr val="tx1"/>
                </a:solidFill>
                <a:effectLst/>
                <a:uLnTx/>
                <a:uFillTx/>
                <a:latin typeface="+mn-lt"/>
                <a:ea typeface="+mn-ea"/>
                <a:cs typeface="+mn-cs"/>
              </a:rPr>
              <a:t> minutes</a:t>
            </a:r>
            <a:endParaRPr kumimoji="0" lang="en-US" sz="1800" b="0" i="0" u="none" strike="noStrike" kern="0" cap="none" spc="0" normalizeH="0" baseline="30000" noProof="0" dirty="0" smtClean="0">
              <a:ln>
                <a:noFill/>
              </a:ln>
              <a:solidFill>
                <a:schemeClr val="tx1"/>
              </a:solidFill>
              <a:effectLst/>
              <a:uLnTx/>
              <a:uFillTx/>
              <a:latin typeface="+mn-lt"/>
              <a:ea typeface="+mn-ea"/>
              <a:cs typeface="+mn-cs"/>
            </a:endParaRPr>
          </a:p>
          <a:p>
            <a:pPr marL="914400" marR="0" lvl="1" indent="-219075" algn="l"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endParaRPr kumimoji="0" lang="en-US" sz="1800" b="1"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7" name="Rectangle 6"/>
          <p:cNvSpPr/>
          <p:nvPr/>
        </p:nvSpPr>
        <p:spPr>
          <a:xfrm>
            <a:off x="228600" y="3493008"/>
            <a:ext cx="8229600" cy="1000274"/>
          </a:xfrm>
          <a:prstGeom prst="rect">
            <a:avLst/>
          </a:prstGeom>
        </p:spPr>
        <p:txBody>
          <a:bodyPr wrap="square">
            <a:spAutoFit/>
          </a:bodyPr>
          <a:lstStyle/>
          <a:p>
            <a:pPr marL="339725" indent="-339725">
              <a:spcBef>
                <a:spcPts val="600"/>
              </a:spcBef>
              <a:buClr>
                <a:srgbClr val="3333CC"/>
              </a:buClr>
            </a:pPr>
            <a:r>
              <a:rPr lang="en-US" b="1" dirty="0" smtClean="0"/>
              <a:t>Discussion questions:</a:t>
            </a:r>
          </a:p>
          <a:p>
            <a:pPr marL="684213" lvl="1" indent="-233363">
              <a:spcBef>
                <a:spcPts val="600"/>
              </a:spcBef>
              <a:buClr>
                <a:srgbClr val="3333CC"/>
              </a:buClr>
              <a:buFont typeface="Wingdings" pitchFamily="2" charset="2"/>
              <a:buChar char="§"/>
            </a:pPr>
            <a:r>
              <a:rPr lang="en-US" dirty="0" smtClean="0"/>
              <a:t>How can failing to Delegate have consequences to your team, as well as your career?</a:t>
            </a:r>
          </a:p>
        </p:txBody>
      </p:sp>
      <p:sp>
        <p:nvSpPr>
          <p:cNvPr id="8" name="TextBox 7"/>
          <p:cNvSpPr txBox="1"/>
          <p:nvPr/>
        </p:nvSpPr>
        <p:spPr>
          <a:xfrm>
            <a:off x="219456" y="6309684"/>
            <a:ext cx="4023858" cy="307777"/>
          </a:xfrm>
          <a:prstGeom prst="rect">
            <a:avLst/>
          </a:prstGeom>
          <a:noFill/>
        </p:spPr>
        <p:txBody>
          <a:bodyPr wrap="none" rtlCol="0">
            <a:spAutoFit/>
          </a:bodyPr>
          <a:lstStyle/>
          <a:p>
            <a:r>
              <a:rPr lang="en-US" sz="700" dirty="0" smtClean="0"/>
              <a:t>Conger, Jay.  “Delegating.”  </a:t>
            </a:r>
            <a:r>
              <a:rPr lang="en-US" sz="700" i="1" dirty="0" smtClean="0"/>
              <a:t>Skillport.</a:t>
            </a:r>
            <a:r>
              <a:rPr lang="en-US" sz="700" dirty="0" smtClean="0"/>
              <a:t>  2014.  Web.  6 Feb. 2014.  </a:t>
            </a:r>
            <a:r>
              <a:rPr lang="en-US" sz="700" dirty="0" smtClean="0">
                <a:latin typeface="Arial" pitchFamily="34" charset="0"/>
                <a:cs typeface="Arial" pitchFamily="34" charset="0"/>
              </a:rPr>
              <a:t>(</a:t>
            </a:r>
            <a:r>
              <a:rPr lang="en-US" sz="700" dirty="0" smtClean="0">
                <a:latin typeface="Arial" pitchFamily="34" charset="0"/>
                <a:cs typeface="Arial" pitchFamily="34" charset="0"/>
                <a:hlinkClick r:id="rId3"/>
              </a:rPr>
              <a:t>https://boeing.skillport.com/</a:t>
            </a:r>
            <a:r>
              <a:rPr lang="en-US" sz="700" dirty="0" smtClean="0"/>
              <a:t>) </a:t>
            </a:r>
          </a:p>
          <a:p>
            <a:endParaRPr lang="en-US" sz="7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28600" y="1325880"/>
            <a:ext cx="8074152" cy="704088"/>
          </a:xfrm>
        </p:spPr>
        <p:txBody>
          <a:bodyPr lIns="91440" tIns="45720" rIns="91440" bIns="45720">
            <a:noAutofit/>
          </a:bodyPr>
          <a:lstStyle/>
          <a:p>
            <a:pPr marL="0" lvl="1" indent="0">
              <a:spcBef>
                <a:spcPts val="0"/>
              </a:spcBef>
              <a:spcAft>
                <a:spcPts val="600"/>
              </a:spcAft>
              <a:buNone/>
            </a:pPr>
            <a:r>
              <a:rPr lang="en-US" sz="1800" b="1" dirty="0" smtClean="0"/>
              <a:t>Assignment not fully understood by you</a:t>
            </a:r>
          </a:p>
          <a:p>
            <a:pPr marL="688975" lvl="2" indent="-225425">
              <a:spcBef>
                <a:spcPts val="0"/>
              </a:spcBef>
              <a:spcAft>
                <a:spcPts val="600"/>
              </a:spcAft>
            </a:pPr>
            <a:r>
              <a:rPr lang="en-US" dirty="0" smtClean="0"/>
              <a:t>Cannot clearly communicate the expectations and desired outcome</a:t>
            </a:r>
          </a:p>
          <a:p>
            <a:pPr marL="688975" lvl="2" indent="-225425">
              <a:spcBef>
                <a:spcPts val="0"/>
              </a:spcBef>
              <a:spcAft>
                <a:spcPts val="600"/>
              </a:spcAft>
            </a:pPr>
            <a:r>
              <a:rPr lang="en-US" dirty="0" smtClean="0"/>
              <a:t>Unable to provide clear direction</a:t>
            </a:r>
          </a:p>
          <a:p>
            <a:pPr marL="0" lvl="1" indent="0">
              <a:spcBef>
                <a:spcPts val="0"/>
              </a:spcBef>
              <a:spcAft>
                <a:spcPts val="600"/>
              </a:spcAft>
              <a:buNone/>
            </a:pPr>
            <a:r>
              <a:rPr lang="en-US" sz="1800" b="1" dirty="0" smtClean="0"/>
              <a:t>Employee Issues</a:t>
            </a:r>
          </a:p>
          <a:p>
            <a:pPr marL="747713" lvl="2" indent="-284163">
              <a:spcBef>
                <a:spcPts val="0"/>
              </a:spcBef>
              <a:spcAft>
                <a:spcPts val="600"/>
              </a:spcAft>
            </a:pPr>
            <a:r>
              <a:rPr lang="en-US" dirty="0" smtClean="0"/>
              <a:t>Conflict</a:t>
            </a:r>
          </a:p>
          <a:p>
            <a:pPr marL="747713" lvl="2" indent="-284163">
              <a:spcBef>
                <a:spcPts val="0"/>
              </a:spcBef>
              <a:spcAft>
                <a:spcPts val="600"/>
              </a:spcAft>
            </a:pPr>
            <a:r>
              <a:rPr lang="en-US" dirty="0" smtClean="0"/>
              <a:t>Performance</a:t>
            </a:r>
          </a:p>
          <a:p>
            <a:pPr marL="747713" lvl="2" indent="-284163">
              <a:spcBef>
                <a:spcPts val="0"/>
              </a:spcBef>
              <a:spcAft>
                <a:spcPts val="600"/>
              </a:spcAft>
            </a:pPr>
            <a:r>
              <a:rPr lang="en-US" dirty="0" smtClean="0"/>
              <a:t>Sensitive or confidential information</a:t>
            </a:r>
          </a:p>
          <a:p>
            <a:pPr marL="0" lvl="1" indent="0">
              <a:spcBef>
                <a:spcPts val="0"/>
              </a:spcBef>
              <a:spcAft>
                <a:spcPts val="600"/>
              </a:spcAft>
              <a:buNone/>
            </a:pPr>
            <a:r>
              <a:rPr lang="en-US" sz="1800" b="1" dirty="0" smtClean="0"/>
              <a:t>Leadership task </a:t>
            </a:r>
          </a:p>
          <a:p>
            <a:pPr marL="688975" lvl="3" indent="-222250">
              <a:spcBef>
                <a:spcPts val="0"/>
              </a:spcBef>
              <a:spcAft>
                <a:spcPts val="600"/>
              </a:spcAft>
            </a:pPr>
            <a:r>
              <a:rPr lang="en-US" dirty="0" smtClean="0"/>
              <a:t>Needs your personal skills</a:t>
            </a:r>
          </a:p>
          <a:p>
            <a:pPr marL="688975" lvl="3" indent="-222250">
              <a:spcBef>
                <a:spcPts val="0"/>
              </a:spcBef>
              <a:spcAft>
                <a:spcPts val="600"/>
              </a:spcAft>
            </a:pPr>
            <a:r>
              <a:rPr lang="en-US" dirty="0" smtClean="0"/>
              <a:t>Specifically delegated to you</a:t>
            </a:r>
          </a:p>
          <a:p>
            <a:pPr marL="688975" lvl="3" indent="-222250">
              <a:spcBef>
                <a:spcPts val="0"/>
              </a:spcBef>
              <a:spcAft>
                <a:spcPts val="600"/>
              </a:spcAft>
            </a:pPr>
            <a:r>
              <a:rPr lang="en-US" dirty="0" smtClean="0"/>
              <a:t>Requires discretion</a:t>
            </a:r>
          </a:p>
          <a:p>
            <a:pPr marL="688975" lvl="3" indent="-222250">
              <a:spcBef>
                <a:spcPts val="0"/>
              </a:spcBef>
              <a:spcAft>
                <a:spcPts val="600"/>
              </a:spcAft>
            </a:pPr>
            <a:r>
              <a:rPr lang="en-US" dirty="0" smtClean="0"/>
              <a:t>Involves strategic planning</a:t>
            </a:r>
          </a:p>
        </p:txBody>
      </p:sp>
      <p:sp>
        <p:nvSpPr>
          <p:cNvPr id="6" name="TextBox 5"/>
          <p:cNvSpPr txBox="1"/>
          <p:nvPr/>
        </p:nvSpPr>
        <p:spPr>
          <a:xfrm>
            <a:off x="219456" y="6309360"/>
            <a:ext cx="8753856" cy="200055"/>
          </a:xfrm>
          <a:prstGeom prst="rect">
            <a:avLst/>
          </a:prstGeom>
          <a:noFill/>
        </p:spPr>
        <p:txBody>
          <a:bodyPr wrap="square" lIns="91440" tIns="45720" rIns="91440" bIns="45720" rtlCol="0">
            <a:spAutoFit/>
          </a:bodyPr>
          <a:lstStyle/>
          <a:p>
            <a:r>
              <a:rPr lang="en-US" sz="700" dirty="0" smtClean="0">
                <a:cs typeface="Arial" pitchFamily="34" charset="0"/>
              </a:rPr>
              <a:t>“The Process of Delegation.”  </a:t>
            </a:r>
            <a:r>
              <a:rPr lang="en-US" sz="700" i="1" dirty="0" smtClean="0">
                <a:cs typeface="Arial" pitchFamily="34" charset="0"/>
              </a:rPr>
              <a:t>Skillport.</a:t>
            </a:r>
            <a:r>
              <a:rPr lang="en-US" sz="700" dirty="0" smtClean="0">
                <a:cs typeface="Arial" pitchFamily="34" charset="0"/>
              </a:rPr>
              <a:t>  W</a:t>
            </a:r>
            <a:r>
              <a:rPr lang="en-US" sz="700" dirty="0" smtClean="0">
                <a:solidFill>
                  <a:srgbClr val="000000"/>
                </a:solidFill>
                <a:cs typeface="Arial" pitchFamily="34" charset="0"/>
              </a:rPr>
              <a:t>eb.  21 Apr. 2014.  (http://mmlviewer.books24x7.com/book/id_59401/viewer.asp?bookid=59401&amp;chunk)</a:t>
            </a:r>
            <a:endParaRPr lang="en-US" sz="700" dirty="0" smtClean="0">
              <a:cs typeface="Arial" pitchFamily="34" charset="0"/>
            </a:endParaRPr>
          </a:p>
        </p:txBody>
      </p:sp>
      <p:sp>
        <p:nvSpPr>
          <p:cNvPr id="7"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16</a:t>
            </a:fld>
            <a:endParaRPr lang="en-US" kern="0">
              <a:solidFill>
                <a:sysClr val="windowText" lastClr="000000"/>
              </a:solidFill>
            </a:endParaRPr>
          </a:p>
        </p:txBody>
      </p:sp>
      <p:sp>
        <p:nvSpPr>
          <p:cNvPr id="8" name="Title 7"/>
          <p:cNvSpPr>
            <a:spLocks noGrp="1"/>
          </p:cNvSpPr>
          <p:nvPr>
            <p:ph type="title"/>
          </p:nvPr>
        </p:nvSpPr>
        <p:spPr/>
        <p:txBody>
          <a:bodyPr/>
          <a:lstStyle/>
          <a:p>
            <a:r>
              <a:rPr lang="en-US" dirty="0" smtClean="0"/>
              <a:t>	Delegation Foundation:  Tasks Not to Delegate</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17</a:t>
            </a:fld>
            <a:endParaRPr lang="en-US" kern="0">
              <a:solidFill>
                <a:sysClr val="windowText" lastClr="000000"/>
              </a:solidFill>
            </a:endParaRPr>
          </a:p>
        </p:txBody>
      </p:sp>
      <p:sp>
        <p:nvSpPr>
          <p:cNvPr id="3" name="Content Placeholder 2"/>
          <p:cNvSpPr>
            <a:spLocks noGrp="1"/>
          </p:cNvSpPr>
          <p:nvPr>
            <p:ph type="body" sz="quarter" idx="11"/>
          </p:nvPr>
        </p:nvSpPr>
        <p:spPr>
          <a:xfrm>
            <a:off x="228600" y="1325880"/>
            <a:ext cx="8077200" cy="704088"/>
          </a:xfrm>
        </p:spPr>
        <p:txBody>
          <a:bodyPr lIns="91440" tIns="45720" rIns="91440" bIns="45720">
            <a:noAutofit/>
          </a:bodyPr>
          <a:lstStyle/>
          <a:p>
            <a:pPr marL="973138" lvl="1" indent="-973138" defTabSz="914400">
              <a:spcBef>
                <a:spcPts val="0"/>
              </a:spcBef>
              <a:spcAft>
                <a:spcPts val="600"/>
              </a:spcAft>
              <a:buNone/>
            </a:pPr>
            <a:r>
              <a:rPr lang="en-US" b="1" kern="1200" dirty="0" smtClean="0">
                <a:ea typeface="+mn-ea"/>
                <a:cs typeface="+mn-cs"/>
              </a:rPr>
              <a:t>Can be completed with relative ease</a:t>
            </a:r>
          </a:p>
          <a:p>
            <a:pPr marL="688975" lvl="2" indent="-225425" defTabSz="914400">
              <a:spcBef>
                <a:spcPts val="0"/>
              </a:spcBef>
              <a:spcAft>
                <a:spcPts val="600"/>
              </a:spcAft>
            </a:pPr>
            <a:r>
              <a:rPr lang="en-US" kern="1200" dirty="0" smtClean="0">
                <a:ea typeface="+mn-ea"/>
                <a:cs typeface="+mn-cs"/>
              </a:rPr>
              <a:t>Following up on requests and questions</a:t>
            </a:r>
            <a:endParaRPr lang="en-US" sz="1200" b="1" kern="1200" dirty="0" smtClean="0">
              <a:ea typeface="+mn-ea"/>
              <a:cs typeface="+mn-cs"/>
            </a:endParaRPr>
          </a:p>
          <a:p>
            <a:pPr marL="973138" lvl="1" indent="-973138" defTabSz="914400">
              <a:spcBef>
                <a:spcPts val="0"/>
              </a:spcBef>
              <a:spcAft>
                <a:spcPts val="600"/>
              </a:spcAft>
              <a:buNone/>
            </a:pPr>
            <a:r>
              <a:rPr lang="en-US" b="1" kern="1200" dirty="0" smtClean="0">
                <a:ea typeface="+mn-ea"/>
                <a:cs typeface="+mn-cs"/>
              </a:rPr>
              <a:t>Suited to employees’ skill sets</a:t>
            </a:r>
          </a:p>
          <a:p>
            <a:pPr marL="688975" lvl="2" indent="-225425" defTabSz="914400">
              <a:spcBef>
                <a:spcPts val="0"/>
              </a:spcBef>
              <a:spcAft>
                <a:spcPts val="600"/>
              </a:spcAft>
            </a:pPr>
            <a:r>
              <a:rPr lang="en-US" kern="1200" dirty="0" smtClean="0">
                <a:ea typeface="+mn-ea"/>
                <a:cs typeface="+mn-cs"/>
              </a:rPr>
              <a:t>Report/document proofreading and editing</a:t>
            </a:r>
            <a:endParaRPr lang="en-US" sz="1200" b="1" kern="1200" dirty="0" smtClean="0">
              <a:ea typeface="+mn-ea"/>
              <a:cs typeface="+mn-cs"/>
            </a:endParaRPr>
          </a:p>
          <a:p>
            <a:pPr marL="973138" lvl="1" indent="-973138" defTabSz="914400">
              <a:spcBef>
                <a:spcPts val="0"/>
              </a:spcBef>
              <a:spcAft>
                <a:spcPts val="600"/>
              </a:spcAft>
              <a:buNone/>
            </a:pPr>
            <a:r>
              <a:rPr lang="en-US" b="1" kern="1200" dirty="0" smtClean="0">
                <a:ea typeface="+mn-ea"/>
                <a:cs typeface="+mn-cs"/>
              </a:rPr>
              <a:t>Development opportunity/challenging to the employee</a:t>
            </a:r>
          </a:p>
          <a:p>
            <a:pPr marL="688975" lvl="2" indent="-225425" defTabSz="914400">
              <a:spcBef>
                <a:spcPts val="0"/>
              </a:spcBef>
              <a:spcAft>
                <a:spcPts val="600"/>
              </a:spcAft>
            </a:pPr>
            <a:r>
              <a:rPr lang="en-US" kern="1200" dirty="0" smtClean="0">
                <a:ea typeface="+mn-ea"/>
                <a:cs typeface="+mn-cs"/>
              </a:rPr>
              <a:t>Process improvement</a:t>
            </a:r>
            <a:endParaRPr lang="en-US" sz="1200" b="1" kern="1200" dirty="0" smtClean="0">
              <a:ea typeface="+mn-ea"/>
              <a:cs typeface="+mn-cs"/>
            </a:endParaRPr>
          </a:p>
          <a:p>
            <a:pPr marL="973138" lvl="1" indent="-973138" defTabSz="914400">
              <a:spcBef>
                <a:spcPts val="0"/>
              </a:spcBef>
              <a:spcAft>
                <a:spcPts val="600"/>
              </a:spcAft>
              <a:buNone/>
            </a:pPr>
            <a:r>
              <a:rPr lang="en-US" b="1" kern="1200" dirty="0" smtClean="0">
                <a:ea typeface="+mn-ea"/>
                <a:cs typeface="+mn-cs"/>
              </a:rPr>
              <a:t>Administrative, routine and noncritical</a:t>
            </a:r>
          </a:p>
          <a:p>
            <a:pPr marL="688975" lvl="2" indent="-225425" defTabSz="914400">
              <a:spcBef>
                <a:spcPts val="0"/>
              </a:spcBef>
              <a:spcAft>
                <a:spcPts val="600"/>
              </a:spcAft>
            </a:pPr>
            <a:r>
              <a:rPr lang="en-US" kern="1200" dirty="0" smtClean="0">
                <a:ea typeface="+mn-ea"/>
                <a:cs typeface="+mn-cs"/>
              </a:rPr>
              <a:t>Presentation preparation</a:t>
            </a:r>
          </a:p>
          <a:p>
            <a:pPr marL="688975" lvl="2" indent="-225425" defTabSz="914400">
              <a:spcBef>
                <a:spcPts val="0"/>
              </a:spcBef>
              <a:spcAft>
                <a:spcPts val="600"/>
              </a:spcAft>
            </a:pPr>
            <a:r>
              <a:rPr lang="en-US" kern="1200" dirty="0" smtClean="0">
                <a:ea typeface="+mn-ea"/>
                <a:cs typeface="+mn-cs"/>
              </a:rPr>
              <a:t>Research and data gathering</a:t>
            </a:r>
          </a:p>
        </p:txBody>
      </p:sp>
      <p:sp>
        <p:nvSpPr>
          <p:cNvPr id="9" name="Title 8"/>
          <p:cNvSpPr>
            <a:spLocks noGrp="1"/>
          </p:cNvSpPr>
          <p:nvPr>
            <p:ph type="title"/>
          </p:nvPr>
        </p:nvSpPr>
        <p:spPr/>
        <p:txBody>
          <a:bodyPr/>
          <a:lstStyle/>
          <a:p>
            <a:r>
              <a:rPr lang="en-US" dirty="0" smtClean="0"/>
              <a:t>	Delegation Foundation:  Tasks to Delegate</a:t>
            </a:r>
            <a:endParaRPr lang="en-US" dirty="0"/>
          </a:p>
        </p:txBody>
      </p:sp>
      <p:sp>
        <p:nvSpPr>
          <p:cNvPr id="6" name="TextBox 5"/>
          <p:cNvSpPr txBox="1"/>
          <p:nvPr/>
        </p:nvSpPr>
        <p:spPr>
          <a:xfrm>
            <a:off x="219456" y="6309360"/>
            <a:ext cx="8753856" cy="200055"/>
          </a:xfrm>
          <a:prstGeom prst="rect">
            <a:avLst/>
          </a:prstGeom>
          <a:noFill/>
        </p:spPr>
        <p:txBody>
          <a:bodyPr wrap="square" lIns="91440" tIns="45720" rIns="91440" bIns="45720" rtlCol="0">
            <a:spAutoFit/>
          </a:bodyPr>
          <a:lstStyle/>
          <a:p>
            <a:r>
              <a:rPr lang="en-US" sz="700" dirty="0" smtClean="0">
                <a:cs typeface="Arial" pitchFamily="34" charset="0"/>
              </a:rPr>
              <a:t>“The Process of Delegation.”  </a:t>
            </a:r>
            <a:r>
              <a:rPr lang="en-US" sz="700" i="1" dirty="0" smtClean="0">
                <a:cs typeface="Arial" pitchFamily="34" charset="0"/>
              </a:rPr>
              <a:t>Skillport.</a:t>
            </a:r>
            <a:r>
              <a:rPr lang="en-US" sz="700" dirty="0" smtClean="0">
                <a:cs typeface="Arial" pitchFamily="34" charset="0"/>
              </a:rPr>
              <a:t>  Web.  21 Apr. 2014.  </a:t>
            </a:r>
            <a:r>
              <a:rPr lang="en-US" sz="700" dirty="0" smtClean="0">
                <a:solidFill>
                  <a:srgbClr val="000000"/>
                </a:solidFill>
                <a:cs typeface="Arial" pitchFamily="34" charset="0"/>
              </a:rPr>
              <a:t>(http://mmlviewer.books24x7.com/book/id_59401/viewer.asp?bookid=59401&amp;chunk) </a:t>
            </a:r>
          </a:p>
        </p:txBody>
      </p:sp>
      <p:grpSp>
        <p:nvGrpSpPr>
          <p:cNvPr id="10" name="Group 9"/>
          <p:cNvGrpSpPr/>
          <p:nvPr/>
        </p:nvGrpSpPr>
        <p:grpSpPr>
          <a:xfrm>
            <a:off x="8534399" y="747284"/>
            <a:ext cx="466725" cy="338566"/>
            <a:chOff x="8534399" y="747284"/>
            <a:chExt cx="466725" cy="338566"/>
          </a:xfrm>
        </p:grpSpPr>
        <p:pic>
          <p:nvPicPr>
            <p:cNvPr id="11" name="Picture 2"/>
            <p:cNvPicPr>
              <a:picLocks noChangeAspect="1" noChangeArrowheads="1"/>
            </p:cNvPicPr>
            <p:nvPr/>
          </p:nvPicPr>
          <p:blipFill>
            <a:blip r:embed="rId3" cstate="print"/>
            <a:srcRect/>
            <a:stretch>
              <a:fillRect/>
            </a:stretch>
          </p:blipFill>
          <p:spPr bwMode="auto">
            <a:xfrm>
              <a:off x="8609562" y="765810"/>
              <a:ext cx="258213" cy="320040"/>
            </a:xfrm>
            <a:prstGeom prst="rect">
              <a:avLst/>
            </a:prstGeom>
            <a:solidFill>
              <a:schemeClr val="bg1"/>
            </a:solidFill>
            <a:ln w="9525">
              <a:noFill/>
              <a:miter lim="800000"/>
              <a:headEnd/>
              <a:tailEnd/>
            </a:ln>
            <a:effectLst/>
          </p:spPr>
        </p:pic>
        <p:sp>
          <p:nvSpPr>
            <p:cNvPr id="12" name="Rectangle 11"/>
            <p:cNvSpPr/>
            <p:nvPr/>
          </p:nvSpPr>
          <p:spPr bwMode="auto">
            <a:xfrm>
              <a:off x="8534399" y="747284"/>
              <a:ext cx="466725" cy="338328"/>
            </a:xfrm>
            <a:prstGeom prst="rect">
              <a:avLst/>
            </a:prstGeom>
            <a:solidFill>
              <a:srgbClr val="FFFFFF">
                <a:alpha val="40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pic>
        <p:nvPicPr>
          <p:cNvPr id="13" name="Picture 3"/>
          <p:cNvPicPr>
            <a:picLocks noChangeAspect="1" noChangeArrowheads="1"/>
          </p:cNvPicPr>
          <p:nvPr/>
        </p:nvPicPr>
        <p:blipFill>
          <a:blip r:embed="rId4" cstate="print"/>
          <a:srcRect l="3125" t="6130" r="3125" b="4970"/>
          <a:stretch>
            <a:fillRect/>
          </a:stretch>
        </p:blipFill>
        <p:spPr bwMode="auto">
          <a:xfrm>
            <a:off x="7008425" y="4724400"/>
            <a:ext cx="1602175" cy="1548769"/>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1534633" y="1458433"/>
            <a:ext cx="5562600" cy="4787090"/>
          </a:xfrm>
          <a:prstGeom prst="ellipse">
            <a:avLst/>
          </a:prstGeom>
          <a:solidFill>
            <a:srgbClr val="2F74FF"/>
          </a:solidFill>
          <a:ln w="12700" cap="flat" cmpd="sng" algn="ctr">
            <a:solidFill>
              <a:schemeClr val="bg2"/>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Oval 6"/>
          <p:cNvSpPr/>
          <p:nvPr/>
        </p:nvSpPr>
        <p:spPr bwMode="auto">
          <a:xfrm>
            <a:off x="2438400" y="2286000"/>
            <a:ext cx="3733800" cy="3352800"/>
          </a:xfrm>
          <a:prstGeom prst="ellipse">
            <a:avLst/>
          </a:prstGeom>
          <a:solidFill>
            <a:srgbClr val="0091B5"/>
          </a:solidFill>
          <a:ln w="12700" cap="flat" cmpd="sng" algn="ctr">
            <a:solidFill>
              <a:schemeClr val="bg2"/>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 name="Oval 5"/>
          <p:cNvSpPr/>
          <p:nvPr/>
        </p:nvSpPr>
        <p:spPr bwMode="auto">
          <a:xfrm>
            <a:off x="3265967" y="3069266"/>
            <a:ext cx="2057400" cy="1905000"/>
          </a:xfrm>
          <a:prstGeom prst="ellipse">
            <a:avLst/>
          </a:prstGeom>
          <a:solidFill>
            <a:srgbClr val="2FDCFF"/>
          </a:solidFill>
          <a:ln w="12700" cap="flat" cmpd="sng" algn="ctr">
            <a:solidFill>
              <a:schemeClr val="bg2"/>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Slide Number Placeholder 1"/>
          <p:cNvSpPr>
            <a:spLocks noGrp="1"/>
          </p:cNvSpPr>
          <p:nvPr>
            <p:ph type="sldNum" sz="quarter" idx="10"/>
          </p:nvPr>
        </p:nvSpPr>
        <p:spPr/>
        <p:txBody>
          <a:bodyPr/>
          <a:lstStyle/>
          <a:p>
            <a:fld id="{0BB4B3A1-22B4-449E-82DC-1887B5AA8533}" type="slidenum">
              <a:rPr lang="en-US" kern="0" smtClean="0">
                <a:solidFill>
                  <a:sysClr val="windowText" lastClr="000000"/>
                </a:solidFill>
              </a:rPr>
              <a:pPr/>
              <a:t>18</a:t>
            </a:fld>
            <a:endParaRPr lang="en-US" kern="0">
              <a:solidFill>
                <a:sysClr val="windowText" lastClr="000000"/>
              </a:solidFill>
            </a:endParaRPr>
          </a:p>
        </p:txBody>
      </p:sp>
      <p:sp>
        <p:nvSpPr>
          <p:cNvPr id="5" name="Oval 4"/>
          <p:cNvSpPr/>
          <p:nvPr/>
        </p:nvSpPr>
        <p:spPr bwMode="auto">
          <a:xfrm>
            <a:off x="3831266" y="3581400"/>
            <a:ext cx="914400" cy="914400"/>
          </a:xfrm>
          <a:prstGeom prst="ellipse">
            <a:avLst/>
          </a:prstGeom>
          <a:solidFill>
            <a:srgbClr val="003D4D"/>
          </a:solidFill>
          <a:ln w="12700" cap="flat" cmpd="sng" algn="ctr">
            <a:solidFill>
              <a:schemeClr val="bg2"/>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Title 8"/>
          <p:cNvSpPr>
            <a:spLocks noGrp="1"/>
          </p:cNvSpPr>
          <p:nvPr>
            <p:ph type="title"/>
          </p:nvPr>
        </p:nvSpPr>
        <p:spPr/>
        <p:txBody>
          <a:bodyPr/>
          <a:lstStyle/>
          <a:p>
            <a:r>
              <a:rPr lang="en-US" dirty="0" smtClean="0"/>
              <a:t>	Delegation Foundation:  The Delegation Onion</a:t>
            </a:r>
            <a:endParaRPr lang="en-US" dirty="0"/>
          </a:p>
        </p:txBody>
      </p:sp>
      <p:sp>
        <p:nvSpPr>
          <p:cNvPr id="17" name="TextBox 16"/>
          <p:cNvSpPr txBox="1"/>
          <p:nvPr/>
        </p:nvSpPr>
        <p:spPr>
          <a:xfrm>
            <a:off x="219456" y="6309360"/>
            <a:ext cx="8753856" cy="200055"/>
          </a:xfrm>
          <a:prstGeom prst="rect">
            <a:avLst/>
          </a:prstGeom>
          <a:noFill/>
        </p:spPr>
        <p:txBody>
          <a:bodyPr wrap="square" lIns="91440" tIns="45720" rIns="91440" bIns="45720" rtlCol="0">
            <a:spAutoFit/>
          </a:bodyPr>
          <a:lstStyle/>
          <a:p>
            <a:r>
              <a:rPr lang="en-US" sz="700" dirty="0" smtClean="0">
                <a:cs typeface="Arial" pitchFamily="34" charset="0"/>
              </a:rPr>
              <a:t>Alessandra, Tony.  “Appoint.”  </a:t>
            </a:r>
            <a:r>
              <a:rPr lang="en-US" sz="700" i="1" dirty="0" smtClean="0">
                <a:cs typeface="Arial" pitchFamily="34" charset="0"/>
              </a:rPr>
              <a:t>Effective Delegation.  </a:t>
            </a:r>
            <a:r>
              <a:rPr lang="en-US" sz="700" dirty="0" smtClean="0">
                <a:cs typeface="Arial" pitchFamily="34" charset="0"/>
              </a:rPr>
              <a:t>Skillport,</a:t>
            </a:r>
            <a:r>
              <a:rPr lang="en-US" sz="700" i="1" dirty="0" smtClean="0">
                <a:cs typeface="Arial" pitchFamily="34" charset="0"/>
              </a:rPr>
              <a:t> </a:t>
            </a:r>
            <a:r>
              <a:rPr lang="en-US" sz="700" dirty="0" smtClean="0">
                <a:solidFill>
                  <a:srgbClr val="000000"/>
                </a:solidFill>
                <a:cs typeface="Arial" pitchFamily="34" charset="0"/>
              </a:rPr>
              <a:t>2006.  Web.  14 Aug. 2014.  (</a:t>
            </a:r>
            <a:r>
              <a:rPr lang="en-US" sz="700" dirty="0" smtClean="0">
                <a:solidFill>
                  <a:srgbClr val="000000"/>
                </a:solidFill>
                <a:cs typeface="Arial" pitchFamily="34" charset="0"/>
                <a:hlinkClick r:id="rId3"/>
              </a:rPr>
              <a:t>http://mmlviewer.books24x7.com/book/id_33080/viewer.asp?bookid=33080&amp;chunkid=888497821</a:t>
            </a:r>
            <a:r>
              <a:rPr lang="en-US" sz="700" dirty="0" smtClean="0">
                <a:solidFill>
                  <a:srgbClr val="000000"/>
                </a:solidFill>
                <a:cs typeface="Arial" pitchFamily="34" charset="0"/>
              </a:rPr>
              <a:t>) </a:t>
            </a:r>
          </a:p>
        </p:txBody>
      </p:sp>
      <p:sp>
        <p:nvSpPr>
          <p:cNvPr id="25" name="Rectangle 24"/>
          <p:cNvSpPr>
            <a:spLocks/>
          </p:cNvSpPr>
          <p:nvPr/>
        </p:nvSpPr>
        <p:spPr>
          <a:xfrm rot="18109727">
            <a:off x="2687081" y="1203053"/>
            <a:ext cx="3361071" cy="4323846"/>
          </a:xfrm>
          <a:prstGeom prst="rect">
            <a:avLst/>
          </a:prstGeom>
          <a:noFill/>
          <a:scene3d>
            <a:camera prst="orthographicFront">
              <a:rot lat="0" lon="0" rev="1800000"/>
            </a:camera>
            <a:lightRig rig="threePt" dir="t"/>
          </a:scene3d>
        </p:spPr>
        <p:txBody>
          <a:bodyPr wrap="square" lIns="91440" tIns="45720" rIns="91440" bIns="45720">
            <a:prstTxWarp prst="textCircle">
              <a:avLst>
                <a:gd name="adj" fmla="val 10986008"/>
              </a:avLst>
            </a:prstTxWarp>
            <a:spAutoFit/>
          </a:bodyPr>
          <a:lstStyle/>
          <a:p>
            <a:pPr algn="ctr"/>
            <a:r>
              <a:rPr lang="en-US" dirty="0" smtClean="0">
                <a:solidFill>
                  <a:schemeClr val="bg1"/>
                </a:solidFill>
              </a:rPr>
              <a:t>Jobs others can do</a:t>
            </a:r>
            <a:endParaRPr lang="en-US" dirty="0">
              <a:solidFill>
                <a:schemeClr val="bg1"/>
              </a:solidFill>
            </a:endParaRPr>
          </a:p>
        </p:txBody>
      </p:sp>
      <p:sp>
        <p:nvSpPr>
          <p:cNvPr id="26" name="Rectangle 25"/>
          <p:cNvSpPr>
            <a:spLocks/>
          </p:cNvSpPr>
          <p:nvPr/>
        </p:nvSpPr>
        <p:spPr>
          <a:xfrm rot="18219132">
            <a:off x="2991703" y="2342353"/>
            <a:ext cx="2747254" cy="3192551"/>
          </a:xfrm>
          <a:prstGeom prst="rect">
            <a:avLst/>
          </a:prstGeom>
          <a:noFill/>
          <a:scene3d>
            <a:camera prst="orthographicFront">
              <a:rot lat="0" lon="0" rev="1800000"/>
            </a:camera>
            <a:lightRig rig="threePt" dir="t"/>
          </a:scene3d>
        </p:spPr>
        <p:txBody>
          <a:bodyPr wrap="square" lIns="91440" tIns="45720" rIns="91440" bIns="45720">
            <a:prstTxWarp prst="textCircle">
              <a:avLst>
                <a:gd name="adj" fmla="val 11524039"/>
              </a:avLst>
            </a:prstTxWarp>
            <a:spAutoFit/>
          </a:bodyPr>
          <a:lstStyle/>
          <a:p>
            <a:pPr algn="ctr"/>
            <a:r>
              <a:rPr lang="en-US" dirty="0" smtClean="0">
                <a:solidFill>
                  <a:schemeClr val="bg1"/>
                </a:solidFill>
              </a:rPr>
              <a:t>Jobs others can do but you can help</a:t>
            </a:r>
            <a:endParaRPr lang="en-US" dirty="0">
              <a:solidFill>
                <a:schemeClr val="bg1"/>
              </a:solidFill>
            </a:endParaRPr>
          </a:p>
        </p:txBody>
      </p:sp>
      <p:sp>
        <p:nvSpPr>
          <p:cNvPr id="27" name="Rectangle 26"/>
          <p:cNvSpPr>
            <a:spLocks/>
          </p:cNvSpPr>
          <p:nvPr/>
        </p:nvSpPr>
        <p:spPr>
          <a:xfrm rot="18113574">
            <a:off x="3612951" y="3145707"/>
            <a:ext cx="1393564" cy="1645786"/>
          </a:xfrm>
          <a:prstGeom prst="rect">
            <a:avLst/>
          </a:prstGeom>
          <a:noFill/>
          <a:scene3d>
            <a:camera prst="orthographicFront">
              <a:rot lat="0" lon="0" rev="1800000"/>
            </a:camera>
            <a:lightRig rig="threePt" dir="t"/>
          </a:scene3d>
        </p:spPr>
        <p:txBody>
          <a:bodyPr wrap="square" lIns="91440" tIns="45720" rIns="91440" bIns="45720">
            <a:prstTxWarp prst="textCircle">
              <a:avLst>
                <a:gd name="adj" fmla="val 11055604"/>
              </a:avLst>
            </a:prstTxWarp>
            <a:spAutoFit/>
          </a:bodyPr>
          <a:lstStyle/>
          <a:p>
            <a:pPr algn="ctr"/>
            <a:r>
              <a:rPr lang="en-US" dirty="0" smtClean="0">
                <a:solidFill>
                  <a:schemeClr val="bg1"/>
                </a:solidFill>
              </a:rPr>
              <a:t>Jobs you can do but others help</a:t>
            </a:r>
            <a:endParaRPr lang="en-US" dirty="0">
              <a:solidFill>
                <a:schemeClr val="bg1"/>
              </a:solidFill>
            </a:endParaRPr>
          </a:p>
        </p:txBody>
      </p:sp>
      <p:sp>
        <p:nvSpPr>
          <p:cNvPr id="29" name="Rectangle 28"/>
          <p:cNvSpPr>
            <a:spLocks/>
          </p:cNvSpPr>
          <p:nvPr/>
        </p:nvSpPr>
        <p:spPr>
          <a:xfrm rot="1824576">
            <a:off x="3800472" y="3601014"/>
            <a:ext cx="992791" cy="830997"/>
          </a:xfrm>
          <a:prstGeom prst="rect">
            <a:avLst/>
          </a:prstGeom>
          <a:noFill/>
          <a:scene3d>
            <a:camera prst="orthographicFront">
              <a:rot lat="0" lon="0" rev="1800000"/>
            </a:camera>
            <a:lightRig rig="threePt" dir="t"/>
          </a:scene3d>
        </p:spPr>
        <p:txBody>
          <a:bodyPr wrap="square" lIns="91440" tIns="45720" rIns="91440" bIns="45720">
            <a:spAutoFit/>
          </a:bodyPr>
          <a:lstStyle/>
          <a:p>
            <a:pPr algn="ctr"/>
            <a:r>
              <a:rPr lang="en-US" sz="1600" dirty="0" smtClean="0">
                <a:solidFill>
                  <a:schemeClr val="bg1"/>
                </a:solidFill>
              </a:rPr>
              <a:t>Jobs only you can do</a:t>
            </a:r>
            <a:endParaRPr lang="en-US" sz="1600" dirty="0">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6" grpId="0" animBg="1"/>
      <p:bldP spid="5" grpId="0" animBg="1"/>
      <p:bldP spid="25" grpId="0"/>
      <p:bldP spid="26" grpId="0"/>
      <p:bldP spid="27"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BB4B3A1-22B4-449E-82DC-1887B5AA8533}" type="slidenum">
              <a:rPr lang="en-US" kern="0" smtClean="0">
                <a:solidFill>
                  <a:sysClr val="windowText" lastClr="000000"/>
                </a:solidFill>
              </a:rPr>
              <a:pPr/>
              <a:t>19</a:t>
            </a:fld>
            <a:endParaRPr lang="en-US" kern="0">
              <a:solidFill>
                <a:sysClr val="windowText" lastClr="000000"/>
              </a:solidFill>
            </a:endParaRPr>
          </a:p>
        </p:txBody>
      </p:sp>
      <p:sp>
        <p:nvSpPr>
          <p:cNvPr id="3" name="Text Placeholder 2"/>
          <p:cNvSpPr>
            <a:spLocks noGrp="1"/>
          </p:cNvSpPr>
          <p:nvPr>
            <p:ph type="body" sz="quarter" idx="11"/>
          </p:nvPr>
        </p:nvSpPr>
        <p:spPr>
          <a:xfrm>
            <a:off x="228600" y="2161163"/>
            <a:ext cx="3810000" cy="2246769"/>
          </a:xfrm>
        </p:spPr>
        <p:txBody>
          <a:bodyPr/>
          <a:lstStyle/>
          <a:p>
            <a:r>
              <a:rPr lang="en-US" sz="2000" b="0" dirty="0" smtClean="0"/>
              <a:t>What are things only I can do:</a:t>
            </a:r>
          </a:p>
          <a:p>
            <a:r>
              <a:rPr lang="en-US" sz="2000" b="0" dirty="0" smtClean="0"/>
              <a:t>1.</a:t>
            </a:r>
          </a:p>
          <a:p>
            <a:r>
              <a:rPr lang="en-US" sz="2000" b="0" dirty="0" smtClean="0"/>
              <a:t>2.</a:t>
            </a:r>
          </a:p>
          <a:p>
            <a:r>
              <a:rPr lang="en-US" sz="2000" b="0" dirty="0" smtClean="0"/>
              <a:t>3.</a:t>
            </a:r>
          </a:p>
          <a:p>
            <a:r>
              <a:rPr lang="en-US" sz="2000" b="0" dirty="0" smtClean="0"/>
              <a:t>4…</a:t>
            </a:r>
          </a:p>
          <a:p>
            <a:r>
              <a:rPr lang="en-US" sz="2000" b="0" dirty="0" smtClean="0"/>
              <a:t>5.……</a:t>
            </a:r>
            <a:endParaRPr lang="en-US" sz="2000" b="0" dirty="0"/>
          </a:p>
        </p:txBody>
      </p:sp>
      <p:sp>
        <p:nvSpPr>
          <p:cNvPr id="7" name="Text Placeholder 2"/>
          <p:cNvSpPr txBox="1">
            <a:spLocks/>
          </p:cNvSpPr>
          <p:nvPr/>
        </p:nvSpPr>
        <p:spPr bwMode="auto">
          <a:xfrm>
            <a:off x="4724400" y="2161163"/>
            <a:ext cx="3124200" cy="22467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25425" marR="0" lvl="0" indent="-225425" algn="l" defTabSz="820738" rtl="0" eaLnBrk="1" fontAlgn="base" latinLnBrk="0" hangingPunct="1">
              <a:lnSpc>
                <a:spcPct val="100000"/>
              </a:lnSpc>
              <a:spcBef>
                <a:spcPct val="20000"/>
              </a:spcBef>
              <a:spcAft>
                <a:spcPct val="0"/>
              </a:spcAft>
              <a:buClr>
                <a:schemeClr val="hlink"/>
              </a:buClr>
              <a:buSzTx/>
              <a:buFontTx/>
              <a:buNone/>
              <a:tabLst/>
              <a:defRPr/>
            </a:pPr>
            <a:r>
              <a:rPr kumimoji="0" lang="en-US" sz="2000" b="0" i="0" u="none" strike="noStrike" kern="0" cap="none" spc="0" normalizeH="0" baseline="0" noProof="0" dirty="0" smtClean="0">
                <a:ln>
                  <a:noFill/>
                </a:ln>
                <a:solidFill>
                  <a:schemeClr val="tx1"/>
                </a:solidFill>
                <a:effectLst/>
                <a:uLnTx/>
                <a:uFillTx/>
                <a:latin typeface="+mn-lt"/>
                <a:ea typeface="+mn-ea"/>
                <a:cs typeface="+mn-cs"/>
              </a:rPr>
              <a:t>Miss anything?:</a:t>
            </a:r>
          </a:p>
          <a:p>
            <a:pPr marL="225425" marR="0" lvl="0" indent="-225425" algn="l" defTabSz="820738" rtl="0" eaLnBrk="1" fontAlgn="base" latinLnBrk="0" hangingPunct="1">
              <a:lnSpc>
                <a:spcPct val="100000"/>
              </a:lnSpc>
              <a:spcBef>
                <a:spcPct val="20000"/>
              </a:spcBef>
              <a:spcAft>
                <a:spcPct val="0"/>
              </a:spcAft>
              <a:buClr>
                <a:schemeClr val="hlink"/>
              </a:buClr>
              <a:buSzTx/>
              <a:buFontTx/>
              <a:buNone/>
              <a:tabLst/>
              <a:defRPr/>
            </a:pPr>
            <a:r>
              <a:rPr kumimoji="0" lang="en-US" sz="2000" b="0" i="0" u="none" strike="noStrike" kern="0" cap="none" spc="0" normalizeH="0" baseline="0" noProof="0" dirty="0" smtClean="0">
                <a:ln>
                  <a:noFill/>
                </a:ln>
                <a:solidFill>
                  <a:schemeClr val="tx1"/>
                </a:solidFill>
                <a:effectLst/>
                <a:uLnTx/>
                <a:uFillTx/>
                <a:latin typeface="+mn-lt"/>
                <a:ea typeface="+mn-ea"/>
                <a:cs typeface="+mn-cs"/>
              </a:rPr>
              <a:t>1.</a:t>
            </a:r>
          </a:p>
          <a:p>
            <a:pPr marL="225425" marR="0" lvl="0" indent="-225425" algn="l" defTabSz="820738" rtl="0" eaLnBrk="1" fontAlgn="base" latinLnBrk="0" hangingPunct="1">
              <a:lnSpc>
                <a:spcPct val="100000"/>
              </a:lnSpc>
              <a:spcBef>
                <a:spcPct val="20000"/>
              </a:spcBef>
              <a:spcAft>
                <a:spcPct val="0"/>
              </a:spcAft>
              <a:buClr>
                <a:schemeClr val="hlink"/>
              </a:buClr>
              <a:buSzTx/>
              <a:buFontTx/>
              <a:buNone/>
              <a:tabLst/>
              <a:defRPr/>
            </a:pPr>
            <a:r>
              <a:rPr kumimoji="0" lang="en-US" sz="2000" b="0" i="0" u="none" strike="noStrike" kern="0" cap="none" spc="0" normalizeH="0" baseline="0" noProof="0" dirty="0" smtClean="0">
                <a:ln>
                  <a:noFill/>
                </a:ln>
                <a:solidFill>
                  <a:schemeClr val="tx1"/>
                </a:solidFill>
                <a:effectLst/>
                <a:uLnTx/>
                <a:uFillTx/>
                <a:latin typeface="+mn-lt"/>
                <a:ea typeface="+mn-ea"/>
                <a:cs typeface="+mn-cs"/>
              </a:rPr>
              <a:t>2.</a:t>
            </a:r>
          </a:p>
          <a:p>
            <a:pPr marL="225425" marR="0" lvl="0" indent="-225425" algn="l" defTabSz="820738" rtl="0" eaLnBrk="1" fontAlgn="base" latinLnBrk="0" hangingPunct="1">
              <a:lnSpc>
                <a:spcPct val="100000"/>
              </a:lnSpc>
              <a:spcBef>
                <a:spcPct val="20000"/>
              </a:spcBef>
              <a:spcAft>
                <a:spcPct val="0"/>
              </a:spcAft>
              <a:buClr>
                <a:schemeClr val="hlink"/>
              </a:buClr>
              <a:buSzTx/>
              <a:buFontTx/>
              <a:buNone/>
              <a:tabLst/>
              <a:defRPr/>
            </a:pPr>
            <a:r>
              <a:rPr kumimoji="0" lang="en-US" sz="2000" b="0" i="0" u="none" strike="noStrike" kern="0" cap="none" spc="0" normalizeH="0" baseline="0" noProof="0" dirty="0" smtClean="0">
                <a:ln>
                  <a:noFill/>
                </a:ln>
                <a:solidFill>
                  <a:schemeClr val="tx1"/>
                </a:solidFill>
                <a:effectLst/>
                <a:uLnTx/>
                <a:uFillTx/>
                <a:latin typeface="+mn-lt"/>
                <a:ea typeface="+mn-ea"/>
                <a:cs typeface="+mn-cs"/>
              </a:rPr>
              <a:t>3.</a:t>
            </a:r>
          </a:p>
          <a:p>
            <a:pPr marL="225425" marR="0" lvl="0" indent="-225425" algn="l" defTabSz="820738" rtl="0" eaLnBrk="1" fontAlgn="base" latinLnBrk="0" hangingPunct="1">
              <a:lnSpc>
                <a:spcPct val="100000"/>
              </a:lnSpc>
              <a:spcBef>
                <a:spcPct val="20000"/>
              </a:spcBef>
              <a:spcAft>
                <a:spcPct val="0"/>
              </a:spcAft>
              <a:buClr>
                <a:schemeClr val="hlink"/>
              </a:buClr>
              <a:buSzTx/>
              <a:buFontTx/>
              <a:buNone/>
              <a:tabLst/>
              <a:defRPr/>
            </a:pPr>
            <a:r>
              <a:rPr kumimoji="0" lang="en-US" sz="2000" b="0" i="0" u="none" strike="noStrike" kern="0" cap="none" spc="0" normalizeH="0" baseline="0" noProof="0" dirty="0" smtClean="0">
                <a:ln>
                  <a:noFill/>
                </a:ln>
                <a:solidFill>
                  <a:schemeClr val="tx1"/>
                </a:solidFill>
                <a:effectLst/>
                <a:uLnTx/>
                <a:uFillTx/>
                <a:latin typeface="+mn-lt"/>
                <a:ea typeface="+mn-ea"/>
                <a:cs typeface="+mn-cs"/>
              </a:rPr>
              <a:t>4…</a:t>
            </a:r>
          </a:p>
          <a:p>
            <a:pPr marL="225425" marR="0" lvl="0" indent="-225425" algn="l" defTabSz="820738" rtl="0" eaLnBrk="1" fontAlgn="base" latinLnBrk="0" hangingPunct="1">
              <a:lnSpc>
                <a:spcPct val="100000"/>
              </a:lnSpc>
              <a:spcBef>
                <a:spcPct val="20000"/>
              </a:spcBef>
              <a:spcAft>
                <a:spcPct val="0"/>
              </a:spcAft>
              <a:buClr>
                <a:schemeClr val="hlink"/>
              </a:buClr>
              <a:buSzTx/>
              <a:buFontTx/>
              <a:buNone/>
              <a:tabLst/>
              <a:defRPr/>
            </a:pPr>
            <a:r>
              <a:rPr lang="en-US" sz="2000" kern="0" dirty="0" smtClean="0"/>
              <a:t>5</a:t>
            </a:r>
            <a:r>
              <a:rPr kumimoji="0" lang="en-US" sz="2000" b="0" i="0" u="none" strike="noStrike" kern="0" cap="none" spc="0" normalizeH="0" baseline="0" noProof="0" dirty="0" smtClean="0">
                <a:ln>
                  <a:noFill/>
                </a:ln>
                <a:solidFill>
                  <a:schemeClr val="tx1"/>
                </a:solidFill>
                <a:effectLst/>
                <a:uLnTx/>
                <a:uFillTx/>
                <a:latin typeface="+mn-lt"/>
                <a:ea typeface="+mn-ea"/>
                <a:cs typeface="+mn-cs"/>
              </a:rPr>
              <a:t>……</a:t>
            </a:r>
            <a:endParaRPr kumimoji="0" lang="en-US" sz="2000" b="0" i="0" u="none" strike="noStrike" kern="0" cap="none" spc="0" normalizeH="0" baseline="0" noProof="0" dirty="0">
              <a:ln>
                <a:noFill/>
              </a:ln>
              <a:solidFill>
                <a:schemeClr val="tx1"/>
              </a:solidFill>
              <a:effectLst/>
              <a:uLnTx/>
              <a:uFillTx/>
              <a:latin typeface="+mn-lt"/>
              <a:ea typeface="+mn-ea"/>
              <a:cs typeface="+mn-cs"/>
            </a:endParaRPr>
          </a:p>
        </p:txBody>
      </p:sp>
      <p:sp>
        <p:nvSpPr>
          <p:cNvPr id="8" name="Text Placeholder 2"/>
          <p:cNvSpPr txBox="1">
            <a:spLocks/>
          </p:cNvSpPr>
          <p:nvPr/>
        </p:nvSpPr>
        <p:spPr bwMode="auto">
          <a:xfrm>
            <a:off x="228600" y="1276290"/>
            <a:ext cx="8077200" cy="4001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25425" marR="0" lvl="0" indent="-225425" algn="l" defTabSz="820738" rtl="0" eaLnBrk="1" fontAlgn="base" latinLnBrk="0" hangingPunct="1">
              <a:lnSpc>
                <a:spcPct val="100000"/>
              </a:lnSpc>
              <a:spcBef>
                <a:spcPct val="20000"/>
              </a:spcBef>
              <a:spcAft>
                <a:spcPct val="0"/>
              </a:spcAft>
              <a:buClr>
                <a:schemeClr val="hlink"/>
              </a:buClr>
              <a:buSzTx/>
              <a:buFontTx/>
              <a:buNone/>
              <a:tabLst/>
              <a:defRPr/>
            </a:pPr>
            <a:r>
              <a:rPr kumimoji="0" lang="en-US" sz="2000" b="0" i="0" u="none" strike="noStrike" kern="0" cap="none" spc="0" normalizeH="0" baseline="0" noProof="0" dirty="0" smtClean="0">
                <a:ln>
                  <a:noFill/>
                </a:ln>
                <a:solidFill>
                  <a:schemeClr val="tx1"/>
                </a:solidFill>
                <a:effectLst/>
                <a:uLnTx/>
                <a:uFillTx/>
                <a:latin typeface="+mn-lt"/>
                <a:ea typeface="+mn-ea"/>
                <a:cs typeface="+mn-cs"/>
              </a:rPr>
              <a:t>What is it that </a:t>
            </a:r>
            <a:r>
              <a:rPr kumimoji="0" lang="en-US" sz="2000" b="1" i="0" u="none" strike="noStrike" kern="0" cap="none" spc="0" normalizeH="0" baseline="0" noProof="0" dirty="0" smtClean="0">
                <a:ln>
                  <a:noFill/>
                </a:ln>
                <a:solidFill>
                  <a:schemeClr val="tx1"/>
                </a:solidFill>
                <a:effectLst/>
                <a:uLnTx/>
                <a:uFillTx/>
                <a:latin typeface="+mn-lt"/>
                <a:ea typeface="+mn-ea"/>
                <a:cs typeface="+mn-cs"/>
              </a:rPr>
              <a:t>only I</a:t>
            </a:r>
            <a:r>
              <a:rPr kumimoji="0" lang="en-US" sz="2000" b="0" i="0" u="none" strike="noStrike" kern="0" cap="none" spc="0" normalizeH="0" baseline="0" noProof="0" dirty="0" smtClean="0">
                <a:ln>
                  <a:noFill/>
                </a:ln>
                <a:solidFill>
                  <a:schemeClr val="tx1"/>
                </a:solidFill>
                <a:effectLst/>
                <a:uLnTx/>
                <a:uFillTx/>
                <a:latin typeface="+mn-lt"/>
                <a:ea typeface="+mn-ea"/>
                <a:cs typeface="+mn-cs"/>
              </a:rPr>
              <a:t> can do?</a:t>
            </a:r>
            <a:endParaRPr kumimoji="0" lang="en-US" sz="2000" b="0" i="0" u="none" strike="noStrike" kern="0" cap="none" spc="0" normalizeH="0" baseline="0" noProof="0" dirty="0">
              <a:ln>
                <a:noFill/>
              </a:ln>
              <a:solidFill>
                <a:schemeClr val="tx1"/>
              </a:solidFill>
              <a:effectLst/>
              <a:uLnTx/>
              <a:uFillTx/>
              <a:latin typeface="+mn-lt"/>
              <a:ea typeface="+mn-ea"/>
              <a:cs typeface="+mn-cs"/>
            </a:endParaRPr>
          </a:p>
        </p:txBody>
      </p:sp>
      <p:sp>
        <p:nvSpPr>
          <p:cNvPr id="9" name="TextBox 8"/>
          <p:cNvSpPr txBox="1"/>
          <p:nvPr/>
        </p:nvSpPr>
        <p:spPr>
          <a:xfrm>
            <a:off x="457200" y="5867400"/>
            <a:ext cx="8153400" cy="430887"/>
          </a:xfrm>
          <a:prstGeom prst="rect">
            <a:avLst/>
          </a:prstGeom>
          <a:solidFill>
            <a:srgbClr val="0053FA">
              <a:alpha val="91000"/>
            </a:srgbClr>
          </a:solidFill>
          <a:ln>
            <a:solidFill>
              <a:schemeClr val="tx1">
                <a:lumMod val="50000"/>
                <a:lumOff val="50000"/>
              </a:schemeClr>
            </a:solidFill>
          </a:ln>
          <a:scene3d>
            <a:camera prst="orthographicFront"/>
            <a:lightRig rig="threePt" dir="t"/>
          </a:scene3d>
          <a:sp3d>
            <a:bevelT/>
          </a:sp3d>
        </p:spPr>
        <p:txBody>
          <a:bodyPr wrap="square" rtlCol="0">
            <a:spAutoFit/>
          </a:bodyPr>
          <a:lstStyle/>
          <a:p>
            <a:pPr lvl="0" algn="ctr"/>
            <a:r>
              <a:rPr lang="en-US" sz="2200" b="1" dirty="0" smtClean="0">
                <a:solidFill>
                  <a:schemeClr val="bg1"/>
                </a:solidFill>
                <a:ea typeface="Verdana" pitchFamily="34" charset="0"/>
                <a:cs typeface="Verdana" pitchFamily="34" charset="0"/>
              </a:rPr>
              <a:t>Do the best at what only you can do!</a:t>
            </a:r>
            <a:endParaRPr lang="en-US" sz="2200" b="1" dirty="0" smtClean="0">
              <a:solidFill>
                <a:srgbClr val="FFFFFF"/>
              </a:solidFill>
              <a:ea typeface="Verdana" pitchFamily="34" charset="0"/>
              <a:cs typeface="Verdana" pitchFamily="34" charset="0"/>
            </a:endParaRPr>
          </a:p>
        </p:txBody>
      </p:sp>
      <p:sp>
        <p:nvSpPr>
          <p:cNvPr id="10" name="Title 8"/>
          <p:cNvSpPr txBox="1">
            <a:spLocks/>
          </p:cNvSpPr>
          <p:nvPr/>
        </p:nvSpPr>
        <p:spPr bwMode="auto">
          <a:xfrm>
            <a:off x="0" y="643268"/>
            <a:ext cx="9144000" cy="447675"/>
          </a:xfrm>
          <a:prstGeom prst="rect">
            <a:avLst/>
          </a:prstGeom>
          <a:noFill/>
          <a:ln w="9525">
            <a:noFill/>
            <a:miter lim="800000"/>
            <a:headEnd/>
            <a:tailEnd/>
          </a:ln>
        </p:spPr>
        <p:txBody>
          <a:bodyPr vert="horz" wrap="square" lIns="9142" tIns="9142" rIns="9142" bIns="9142" numCol="1" anchor="b" anchorCtr="0" compatLnSpc="1">
            <a:prstTxWarp prst="textNoShape">
              <a:avLst/>
            </a:prstTxWarp>
          </a:bodyPr>
          <a:lstStyle/>
          <a:p>
            <a:pPr marL="287338" marR="0" lvl="0" indent="-287338" defTabSz="1020763" fontAlgn="base" latinLnBrk="0">
              <a:lnSpc>
                <a:spcPct val="90000"/>
              </a:lnSpc>
              <a:spcBef>
                <a:spcPct val="0"/>
              </a:spcBef>
              <a:spcAft>
                <a:spcPct val="0"/>
              </a:spcAft>
              <a:buClrTx/>
              <a:buSzTx/>
              <a:buFontTx/>
              <a:buNone/>
              <a:tabLst/>
              <a:defRPr/>
            </a:pPr>
            <a:r>
              <a:rPr kumimoji="0" lang="en-US" sz="2400" b="1" i="0" u="none" strike="noStrike" kern="0" cap="none" spc="0" normalizeH="0" baseline="0" noProof="0" dirty="0" smtClean="0">
                <a:ln>
                  <a:noFill/>
                </a:ln>
                <a:solidFill>
                  <a:schemeClr val="accent1">
                    <a:lumMod val="75000"/>
                  </a:schemeClr>
                </a:solidFill>
                <a:effectLst/>
                <a:uLnTx/>
                <a:uFillTx/>
                <a:latin typeface="+mj-lt"/>
                <a:ea typeface="+mj-ea"/>
                <a:cs typeface="+mj-cs"/>
              </a:rPr>
              <a:t>	</a:t>
            </a:r>
            <a:r>
              <a:rPr lang="en-US" sz="2400" b="1" dirty="0" smtClean="0">
                <a:solidFill>
                  <a:schemeClr val="accent1">
                    <a:lumMod val="75000"/>
                  </a:schemeClr>
                </a:solidFill>
                <a:latin typeface="+mj-lt"/>
                <a:ea typeface="+mj-ea"/>
                <a:cs typeface="+mj-cs"/>
              </a:rPr>
              <a:t>Delegation Foundation: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BB4B3A1-22B4-449E-82DC-1887B5AA8533}" type="slidenum">
              <a:rPr lang="en-US" kern="0" smtClean="0">
                <a:solidFill>
                  <a:sysClr val="windowText" lastClr="000000"/>
                </a:solidFill>
              </a:rPr>
              <a:pPr/>
              <a:t>2</a:t>
            </a:fld>
            <a:endParaRPr lang="en-US" kern="0" dirty="0">
              <a:solidFill>
                <a:sysClr val="windowText" lastClr="000000"/>
              </a:solidFill>
            </a:endParaRPr>
          </a:p>
        </p:txBody>
      </p:sp>
      <p:sp>
        <p:nvSpPr>
          <p:cNvPr id="3" name="Text Placeholder 2"/>
          <p:cNvSpPr>
            <a:spLocks noGrp="1"/>
          </p:cNvSpPr>
          <p:nvPr>
            <p:ph type="body" sz="quarter" idx="11"/>
          </p:nvPr>
        </p:nvSpPr>
        <p:spPr>
          <a:xfrm>
            <a:off x="228600" y="1417320"/>
            <a:ext cx="8077200" cy="3896451"/>
          </a:xfrm>
        </p:spPr>
        <p:txBody>
          <a:bodyPr/>
          <a:lstStyle/>
          <a:p>
            <a:pPr marL="2517775" lvl="0" indent="-231775">
              <a:spcAft>
                <a:spcPts val="600"/>
              </a:spcAft>
              <a:buClr>
                <a:srgbClr val="0038A8"/>
              </a:buClr>
              <a:buFont typeface="Wingdings" pitchFamily="2" charset="2"/>
              <a:buChar char="§"/>
              <a:defRPr/>
            </a:pPr>
            <a:r>
              <a:rPr lang="en-US" sz="2000" dirty="0" smtClean="0"/>
              <a:t>Objectives </a:t>
            </a:r>
            <a:r>
              <a:rPr lang="en-US" sz="1100" b="0" dirty="0" smtClean="0">
                <a:solidFill>
                  <a:srgbClr val="000000"/>
                </a:solidFill>
              </a:rPr>
              <a:t>(5 minutes)</a:t>
            </a:r>
            <a:endParaRPr lang="en-US" sz="2000" b="0" dirty="0" smtClean="0"/>
          </a:p>
          <a:p>
            <a:pPr marL="2517775" lvl="0" indent="-231775">
              <a:spcAft>
                <a:spcPts val="600"/>
              </a:spcAft>
              <a:buClr>
                <a:srgbClr val="0038A8"/>
              </a:buClr>
              <a:buFont typeface="Wingdings" pitchFamily="2" charset="2"/>
              <a:buChar char="§"/>
              <a:defRPr/>
            </a:pPr>
            <a:r>
              <a:rPr lang="en-US" sz="2000" dirty="0" smtClean="0"/>
              <a:t>Chapter 1:</a:t>
            </a:r>
            <a:r>
              <a:rPr lang="en-US" sz="2000" b="0" dirty="0" smtClean="0"/>
              <a:t> </a:t>
            </a:r>
            <a:r>
              <a:rPr lang="en-US" sz="2000" dirty="0" smtClean="0"/>
              <a:t>Defining Delegation </a:t>
            </a:r>
            <a:r>
              <a:rPr lang="en-US" sz="1100" b="0" dirty="0" smtClean="0">
                <a:solidFill>
                  <a:srgbClr val="000000"/>
                </a:solidFill>
              </a:rPr>
              <a:t>(5 minutes)</a:t>
            </a:r>
            <a:endParaRPr lang="en-US" sz="1100" dirty="0" smtClean="0"/>
          </a:p>
          <a:p>
            <a:pPr marL="2517775" lvl="0" indent="-231775">
              <a:spcAft>
                <a:spcPts val="600"/>
              </a:spcAft>
              <a:buClr>
                <a:srgbClr val="0038A8"/>
              </a:buClr>
              <a:buFont typeface="Wingdings" pitchFamily="2" charset="2"/>
              <a:buChar char="§"/>
            </a:pPr>
            <a:r>
              <a:rPr lang="en-US" sz="2000" dirty="0" smtClean="0"/>
              <a:t>Chapter 2: Delegation Foundation</a:t>
            </a:r>
            <a:r>
              <a:rPr lang="en-US" sz="1100" b="0" dirty="0" smtClean="0">
                <a:solidFill>
                  <a:srgbClr val="000000"/>
                </a:solidFill>
              </a:rPr>
              <a:t> (20 minutes)</a:t>
            </a:r>
            <a:endParaRPr lang="en-US" sz="1100" dirty="0" smtClean="0"/>
          </a:p>
          <a:p>
            <a:pPr marL="2517775" lvl="0" indent="-231775">
              <a:spcAft>
                <a:spcPts val="600"/>
              </a:spcAft>
              <a:buClr>
                <a:srgbClr val="0038A8"/>
              </a:buClr>
              <a:buFont typeface="Wingdings" pitchFamily="2" charset="2"/>
              <a:buChar char="§"/>
            </a:pPr>
            <a:r>
              <a:rPr lang="en-US" sz="2000" dirty="0" smtClean="0"/>
              <a:t>Chapter 3: Delegation Challenges</a:t>
            </a:r>
            <a:r>
              <a:rPr lang="en-US" sz="2000" b="0" dirty="0" smtClean="0">
                <a:solidFill>
                  <a:srgbClr val="000000"/>
                </a:solidFill>
              </a:rPr>
              <a:t> </a:t>
            </a:r>
            <a:r>
              <a:rPr lang="en-US" sz="1100" b="0" dirty="0" smtClean="0">
                <a:solidFill>
                  <a:srgbClr val="000000"/>
                </a:solidFill>
              </a:rPr>
              <a:t>(20 minutes)</a:t>
            </a:r>
            <a:endParaRPr lang="en-US" sz="1100" b="0" dirty="0" smtClean="0"/>
          </a:p>
          <a:p>
            <a:pPr marL="2517775" lvl="1" indent="-231775">
              <a:spcAft>
                <a:spcPts val="600"/>
              </a:spcAft>
              <a:buClr>
                <a:srgbClr val="0038A8"/>
              </a:buClr>
              <a:buNone/>
              <a:defRPr/>
            </a:pPr>
            <a:r>
              <a:rPr lang="en-US" dirty="0" smtClean="0"/>
              <a:t>		Break </a:t>
            </a:r>
            <a:r>
              <a:rPr lang="en-US" sz="1100" dirty="0" smtClean="0">
                <a:solidFill>
                  <a:srgbClr val="000000"/>
                </a:solidFill>
              </a:rPr>
              <a:t>(10 minutes)</a:t>
            </a:r>
            <a:endParaRPr lang="en-US" sz="1100" dirty="0" smtClean="0"/>
          </a:p>
          <a:p>
            <a:pPr marL="2517775" lvl="1" indent="-231775">
              <a:spcAft>
                <a:spcPts val="600"/>
              </a:spcAft>
              <a:buClr>
                <a:srgbClr val="0038A8"/>
              </a:buClr>
            </a:pPr>
            <a:r>
              <a:rPr lang="en-US" sz="2000" b="1" dirty="0" smtClean="0"/>
              <a:t>Chapter 4:  Delegation Techniques</a:t>
            </a:r>
            <a:r>
              <a:rPr lang="en-US" sz="2000" dirty="0" smtClean="0">
                <a:solidFill>
                  <a:srgbClr val="000000"/>
                </a:solidFill>
              </a:rPr>
              <a:t> </a:t>
            </a:r>
            <a:r>
              <a:rPr lang="en-US" sz="1100" dirty="0" smtClean="0">
                <a:solidFill>
                  <a:srgbClr val="000000"/>
                </a:solidFill>
              </a:rPr>
              <a:t>(25 minutes)</a:t>
            </a:r>
            <a:endParaRPr lang="en-US" sz="1100" dirty="0" smtClean="0"/>
          </a:p>
          <a:p>
            <a:pPr marL="2517775" lvl="1" indent="-231775">
              <a:spcAft>
                <a:spcPts val="600"/>
              </a:spcAft>
              <a:buClr>
                <a:srgbClr val="0038A8"/>
              </a:buClr>
              <a:buNone/>
              <a:defRPr/>
            </a:pPr>
            <a:r>
              <a:rPr lang="en-US" dirty="0" smtClean="0"/>
              <a:t>		Break </a:t>
            </a:r>
            <a:r>
              <a:rPr lang="en-US" sz="1100" dirty="0" smtClean="0">
                <a:solidFill>
                  <a:srgbClr val="000000"/>
                </a:solidFill>
              </a:rPr>
              <a:t>(10 minutes)</a:t>
            </a:r>
            <a:endParaRPr lang="en-US" dirty="0" smtClean="0"/>
          </a:p>
          <a:p>
            <a:pPr marL="2517775" lvl="1" indent="-231775">
              <a:spcAft>
                <a:spcPts val="600"/>
              </a:spcAft>
              <a:buClr>
                <a:srgbClr val="0038A8"/>
              </a:buClr>
              <a:defRPr/>
            </a:pPr>
            <a:r>
              <a:rPr lang="en-US" sz="2000" b="1" dirty="0" smtClean="0"/>
              <a:t>Case Studies</a:t>
            </a:r>
            <a:r>
              <a:rPr lang="en-US" sz="2000" dirty="0" smtClean="0">
                <a:solidFill>
                  <a:srgbClr val="000000"/>
                </a:solidFill>
              </a:rPr>
              <a:t> </a:t>
            </a:r>
            <a:r>
              <a:rPr lang="en-US" sz="1100" dirty="0" smtClean="0">
                <a:solidFill>
                  <a:srgbClr val="000000"/>
                </a:solidFill>
              </a:rPr>
              <a:t>(15 minutes)</a:t>
            </a:r>
            <a:endParaRPr lang="en-US" sz="1100" b="1" dirty="0" smtClean="0"/>
          </a:p>
          <a:p>
            <a:pPr marL="2517775" lvl="1" indent="-231775">
              <a:spcAft>
                <a:spcPts val="600"/>
              </a:spcAft>
              <a:buClr>
                <a:srgbClr val="0038A8"/>
              </a:buClr>
              <a:defRPr/>
            </a:pPr>
            <a:r>
              <a:rPr lang="en-US" sz="2000" b="1" dirty="0" smtClean="0"/>
              <a:t>Review</a:t>
            </a:r>
            <a:r>
              <a:rPr lang="en-US" dirty="0" smtClean="0">
                <a:solidFill>
                  <a:srgbClr val="000000"/>
                </a:solidFill>
              </a:rPr>
              <a:t> </a:t>
            </a:r>
            <a:r>
              <a:rPr lang="en-US" sz="1100" dirty="0" smtClean="0">
                <a:solidFill>
                  <a:srgbClr val="000000"/>
                </a:solidFill>
              </a:rPr>
              <a:t>(10 minutes)</a:t>
            </a:r>
            <a:endParaRPr lang="en-US" sz="1100" dirty="0"/>
          </a:p>
        </p:txBody>
      </p:sp>
      <p:sp>
        <p:nvSpPr>
          <p:cNvPr id="5" name="Title 10"/>
          <p:cNvSpPr>
            <a:spLocks noGrp="1"/>
          </p:cNvSpPr>
          <p:nvPr>
            <p:ph type="title"/>
          </p:nvPr>
        </p:nvSpPr>
        <p:spPr/>
        <p:txBody>
          <a:bodyPr/>
          <a:lstStyle/>
          <a:p>
            <a:r>
              <a:rPr lang="en-US" dirty="0" smtClean="0"/>
              <a:t>	 Delegation:  Instructor Led Agenda</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BB4B3A1-22B4-449E-82DC-1887B5AA8533}" type="slidenum">
              <a:rPr lang="en-US" kern="0" smtClean="0">
                <a:solidFill>
                  <a:sysClr val="windowText" lastClr="000000"/>
                </a:solidFill>
              </a:rPr>
              <a:pPr/>
              <a:t>20</a:t>
            </a:fld>
            <a:endParaRPr lang="en-US" kern="0">
              <a:solidFill>
                <a:sysClr val="windowText" lastClr="000000"/>
              </a:solidFill>
            </a:endParaRPr>
          </a:p>
        </p:txBody>
      </p:sp>
      <p:sp>
        <p:nvSpPr>
          <p:cNvPr id="18" name="TextBox 17"/>
          <p:cNvSpPr txBox="1"/>
          <p:nvPr/>
        </p:nvSpPr>
        <p:spPr>
          <a:xfrm>
            <a:off x="-25368" y="4520111"/>
            <a:ext cx="1307120" cy="692497"/>
          </a:xfrm>
          <a:prstGeom prst="rect">
            <a:avLst/>
          </a:prstGeom>
          <a:noFill/>
        </p:spPr>
        <p:txBody>
          <a:bodyPr wrap="square" rtlCol="0">
            <a:spAutoFit/>
          </a:bodyPr>
          <a:lstStyle/>
          <a:p>
            <a:pPr algn="ctr"/>
            <a:r>
              <a:rPr lang="en-US" sz="1300" dirty="0" smtClean="0"/>
              <a:t>Allocates task, but exercises  total control</a:t>
            </a:r>
          </a:p>
        </p:txBody>
      </p:sp>
      <p:sp>
        <p:nvSpPr>
          <p:cNvPr id="19" name="TextBox 18"/>
          <p:cNvSpPr txBox="1"/>
          <p:nvPr/>
        </p:nvSpPr>
        <p:spPr>
          <a:xfrm>
            <a:off x="1709677" y="4499766"/>
            <a:ext cx="1498683" cy="692497"/>
          </a:xfrm>
          <a:prstGeom prst="rect">
            <a:avLst/>
          </a:prstGeom>
          <a:noFill/>
        </p:spPr>
        <p:txBody>
          <a:bodyPr wrap="square" rtlCol="0">
            <a:spAutoFit/>
          </a:bodyPr>
          <a:lstStyle/>
          <a:p>
            <a:pPr algn="ctr"/>
            <a:r>
              <a:rPr lang="en-US" sz="1300" dirty="0" smtClean="0"/>
              <a:t>Gives specific instructions and checks constantly</a:t>
            </a:r>
          </a:p>
        </p:txBody>
      </p:sp>
      <p:sp>
        <p:nvSpPr>
          <p:cNvPr id="20" name="TextBox 19"/>
          <p:cNvSpPr txBox="1"/>
          <p:nvPr/>
        </p:nvSpPr>
        <p:spPr>
          <a:xfrm>
            <a:off x="3656560" y="4515988"/>
            <a:ext cx="1742263" cy="492443"/>
          </a:xfrm>
          <a:prstGeom prst="rect">
            <a:avLst/>
          </a:prstGeom>
          <a:noFill/>
        </p:spPr>
        <p:txBody>
          <a:bodyPr wrap="square" rtlCol="0">
            <a:spAutoFit/>
          </a:bodyPr>
          <a:lstStyle/>
          <a:p>
            <a:pPr algn="ctr"/>
            <a:r>
              <a:rPr lang="en-US" sz="1300" dirty="0" smtClean="0"/>
              <a:t>Briefs individual and checks regularly</a:t>
            </a:r>
          </a:p>
        </p:txBody>
      </p:sp>
      <p:sp>
        <p:nvSpPr>
          <p:cNvPr id="21" name="TextBox 20"/>
          <p:cNvSpPr txBox="1"/>
          <p:nvPr/>
        </p:nvSpPr>
        <p:spPr>
          <a:xfrm>
            <a:off x="5312275" y="4528281"/>
            <a:ext cx="2149637" cy="692497"/>
          </a:xfrm>
          <a:prstGeom prst="rect">
            <a:avLst/>
          </a:prstGeom>
          <a:noFill/>
        </p:spPr>
        <p:txBody>
          <a:bodyPr wrap="square" rtlCol="0">
            <a:spAutoFit/>
          </a:bodyPr>
          <a:lstStyle/>
          <a:p>
            <a:pPr algn="ctr"/>
            <a:r>
              <a:rPr lang="en-US" sz="1300" dirty="0" smtClean="0"/>
              <a:t>Gives general direction   to individual, and   provides feedback </a:t>
            </a:r>
          </a:p>
        </p:txBody>
      </p:sp>
      <p:sp>
        <p:nvSpPr>
          <p:cNvPr id="22" name="TextBox 21"/>
          <p:cNvSpPr txBox="1"/>
          <p:nvPr/>
        </p:nvSpPr>
        <p:spPr>
          <a:xfrm>
            <a:off x="7446355" y="4499766"/>
            <a:ext cx="1752600" cy="692497"/>
          </a:xfrm>
          <a:prstGeom prst="rect">
            <a:avLst/>
          </a:prstGeom>
          <a:noFill/>
        </p:spPr>
        <p:txBody>
          <a:bodyPr wrap="square" rtlCol="0">
            <a:spAutoFit/>
          </a:bodyPr>
          <a:lstStyle/>
          <a:p>
            <a:pPr algn="ctr"/>
            <a:r>
              <a:rPr lang="en-US" sz="1300" dirty="0" smtClean="0"/>
              <a:t>Leader empowers individual to control</a:t>
            </a:r>
          </a:p>
          <a:p>
            <a:pPr algn="ctr"/>
            <a:r>
              <a:rPr lang="en-US" sz="1300" dirty="0" smtClean="0"/>
              <a:t>own performance</a:t>
            </a:r>
          </a:p>
        </p:txBody>
      </p:sp>
      <p:sp>
        <p:nvSpPr>
          <p:cNvPr id="24" name="Title 10"/>
          <p:cNvSpPr>
            <a:spLocks noGrp="1"/>
          </p:cNvSpPr>
          <p:nvPr>
            <p:ph type="title"/>
          </p:nvPr>
        </p:nvSpPr>
        <p:spPr/>
        <p:txBody>
          <a:bodyPr/>
          <a:lstStyle/>
          <a:p>
            <a:r>
              <a:rPr lang="en-US" dirty="0" smtClean="0"/>
              <a:t>	</a:t>
            </a:r>
            <a:r>
              <a:rPr lang="en-US" sz="2300" dirty="0" smtClean="0"/>
              <a:t>Delegation Foundation:  Sequence of Delegation</a:t>
            </a:r>
            <a:endParaRPr lang="en-US" sz="2300" dirty="0"/>
          </a:p>
        </p:txBody>
      </p:sp>
      <p:sp>
        <p:nvSpPr>
          <p:cNvPr id="23" name="TextBox 22"/>
          <p:cNvSpPr txBox="1"/>
          <p:nvPr/>
        </p:nvSpPr>
        <p:spPr>
          <a:xfrm>
            <a:off x="457200" y="5510916"/>
            <a:ext cx="8153400" cy="775584"/>
          </a:xfrm>
          <a:prstGeom prst="rect">
            <a:avLst/>
          </a:prstGeom>
          <a:solidFill>
            <a:srgbClr val="0091B5">
              <a:alpha val="91000"/>
            </a:srgbClr>
          </a:solidFill>
          <a:ln>
            <a:solidFill>
              <a:schemeClr val="tx1">
                <a:lumMod val="50000"/>
                <a:lumOff val="50000"/>
              </a:schemeClr>
            </a:solidFill>
          </a:ln>
          <a:scene3d>
            <a:camera prst="orthographicFront"/>
            <a:lightRig rig="threePt" dir="t"/>
          </a:scene3d>
          <a:sp3d>
            <a:bevelT/>
          </a:sp3d>
        </p:spPr>
        <p:txBody>
          <a:bodyPr wrap="square" rtlCol="0">
            <a:spAutoFit/>
          </a:bodyPr>
          <a:lstStyle/>
          <a:p>
            <a:pPr lvl="0" algn="ctr"/>
            <a:r>
              <a:rPr lang="en-US" sz="2200" b="1" dirty="0" smtClean="0">
                <a:solidFill>
                  <a:schemeClr val="bg1"/>
                </a:solidFill>
                <a:ea typeface="Verdana" pitchFamily="34" charset="0"/>
                <a:cs typeface="Verdana" pitchFamily="34" charset="0"/>
              </a:rPr>
              <a:t>Delegation is a gradual, progressive, and continuous process rather than a one-time event</a:t>
            </a:r>
            <a:endParaRPr lang="en-US" sz="2200" b="1" dirty="0" smtClean="0">
              <a:solidFill>
                <a:srgbClr val="FFFFFF"/>
              </a:solidFill>
              <a:ea typeface="Verdana" pitchFamily="34" charset="0"/>
              <a:cs typeface="Verdana" pitchFamily="34" charset="0"/>
            </a:endParaRPr>
          </a:p>
        </p:txBody>
      </p:sp>
      <p:sp>
        <p:nvSpPr>
          <p:cNvPr id="26" name="Up Arrow 25"/>
          <p:cNvSpPr/>
          <p:nvPr/>
        </p:nvSpPr>
        <p:spPr bwMode="auto">
          <a:xfrm>
            <a:off x="527540" y="3973063"/>
            <a:ext cx="152400" cy="533400"/>
          </a:xfrm>
          <a:prstGeom prst="upArrow">
            <a:avLst/>
          </a:prstGeom>
          <a:solidFill>
            <a:schemeClr val="tx1">
              <a:alpha val="8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Up Arrow 26"/>
          <p:cNvSpPr/>
          <p:nvPr/>
        </p:nvSpPr>
        <p:spPr bwMode="auto">
          <a:xfrm>
            <a:off x="2362200" y="3973063"/>
            <a:ext cx="152400" cy="533400"/>
          </a:xfrm>
          <a:prstGeom prst="upArrow">
            <a:avLst/>
          </a:prstGeom>
          <a:solidFill>
            <a:schemeClr val="tx1">
              <a:alpha val="8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Up Arrow 27"/>
          <p:cNvSpPr/>
          <p:nvPr/>
        </p:nvSpPr>
        <p:spPr bwMode="auto">
          <a:xfrm>
            <a:off x="4404358" y="3973063"/>
            <a:ext cx="152400" cy="533400"/>
          </a:xfrm>
          <a:prstGeom prst="upArrow">
            <a:avLst/>
          </a:prstGeom>
          <a:solidFill>
            <a:schemeClr val="tx1">
              <a:alpha val="8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9" name="Up Arrow 28"/>
          <p:cNvSpPr/>
          <p:nvPr/>
        </p:nvSpPr>
        <p:spPr bwMode="auto">
          <a:xfrm>
            <a:off x="8294080" y="3973063"/>
            <a:ext cx="152400" cy="533400"/>
          </a:xfrm>
          <a:prstGeom prst="upArrow">
            <a:avLst/>
          </a:prstGeom>
          <a:solidFill>
            <a:schemeClr val="tx1">
              <a:alpha val="8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Up Arrow 29"/>
          <p:cNvSpPr/>
          <p:nvPr/>
        </p:nvSpPr>
        <p:spPr bwMode="auto">
          <a:xfrm>
            <a:off x="6248400" y="3973063"/>
            <a:ext cx="152400" cy="533400"/>
          </a:xfrm>
          <a:prstGeom prst="upArrow">
            <a:avLst/>
          </a:prstGeom>
          <a:solidFill>
            <a:schemeClr val="tx1">
              <a:alpha val="8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3" name="Group 46"/>
          <p:cNvGrpSpPr/>
          <p:nvPr/>
        </p:nvGrpSpPr>
        <p:grpSpPr>
          <a:xfrm>
            <a:off x="466725" y="3611113"/>
            <a:ext cx="8067675" cy="369332"/>
            <a:chOff x="466725" y="3524250"/>
            <a:chExt cx="8067675" cy="369332"/>
          </a:xfrm>
        </p:grpSpPr>
        <p:cxnSp>
          <p:nvCxnSpPr>
            <p:cNvPr id="25" name="Straight Arrow Connector 24"/>
            <p:cNvCxnSpPr/>
            <p:nvPr/>
          </p:nvCxnSpPr>
          <p:spPr bwMode="auto">
            <a:xfrm>
              <a:off x="6614160" y="3705225"/>
              <a:ext cx="1920240" cy="0"/>
            </a:xfrm>
            <a:prstGeom prst="straightConnector1">
              <a:avLst/>
            </a:prstGeom>
            <a:solidFill>
              <a:schemeClr val="accent1"/>
            </a:solidFill>
            <a:ln w="22225" cap="flat" cmpd="sng" algn="ctr">
              <a:solidFill>
                <a:schemeClr val="tx1"/>
              </a:solidFill>
              <a:prstDash val="solid"/>
              <a:round/>
              <a:headEnd type="none" w="sm" len="sm"/>
              <a:tailEnd type="arrow"/>
            </a:ln>
            <a:effectLst/>
          </p:spPr>
        </p:cxnSp>
        <p:sp>
          <p:nvSpPr>
            <p:cNvPr id="32" name="TextBox 31"/>
            <p:cNvSpPr txBox="1"/>
            <p:nvPr/>
          </p:nvSpPr>
          <p:spPr>
            <a:xfrm>
              <a:off x="2590800" y="3524250"/>
              <a:ext cx="4724400" cy="369332"/>
            </a:xfrm>
            <a:prstGeom prst="rect">
              <a:avLst/>
            </a:prstGeom>
            <a:noFill/>
          </p:spPr>
          <p:txBody>
            <a:bodyPr wrap="square" rtlCol="0">
              <a:spAutoFit/>
            </a:bodyPr>
            <a:lstStyle/>
            <a:p>
              <a:r>
                <a:rPr lang="en-US" b="1" dirty="0" smtClean="0">
                  <a:solidFill>
                    <a:srgbClr val="2F74FF"/>
                  </a:solidFill>
                </a:rPr>
                <a:t>Delegatee’s self-initiative grows….</a:t>
              </a:r>
            </a:p>
          </p:txBody>
        </p:sp>
        <p:cxnSp>
          <p:nvCxnSpPr>
            <p:cNvPr id="43" name="Straight Arrow Connector 42"/>
            <p:cNvCxnSpPr/>
            <p:nvPr/>
          </p:nvCxnSpPr>
          <p:spPr bwMode="auto">
            <a:xfrm>
              <a:off x="466725" y="3705225"/>
              <a:ext cx="1920240" cy="0"/>
            </a:xfrm>
            <a:prstGeom prst="straightConnector1">
              <a:avLst/>
            </a:prstGeom>
            <a:solidFill>
              <a:schemeClr val="accent1"/>
            </a:solidFill>
            <a:ln w="22225" cap="flat" cmpd="sng" algn="ctr">
              <a:solidFill>
                <a:schemeClr val="tx1"/>
              </a:solidFill>
              <a:prstDash val="solid"/>
              <a:round/>
              <a:headEnd type="none" w="sm" len="sm"/>
              <a:tailEnd type="arrow"/>
            </a:ln>
            <a:effectLst/>
          </p:spPr>
        </p:cxnSp>
      </p:grpSp>
      <p:cxnSp>
        <p:nvCxnSpPr>
          <p:cNvPr id="33" name="Straight Arrow Connector 32"/>
          <p:cNvCxnSpPr/>
          <p:nvPr/>
        </p:nvCxnSpPr>
        <p:spPr bwMode="auto">
          <a:xfrm flipV="1">
            <a:off x="8763000" y="1306063"/>
            <a:ext cx="0" cy="2362200"/>
          </a:xfrm>
          <a:prstGeom prst="straightConnector1">
            <a:avLst/>
          </a:prstGeom>
          <a:solidFill>
            <a:schemeClr val="accent1"/>
          </a:solidFill>
          <a:ln w="19050" cap="flat" cmpd="sng" algn="ctr">
            <a:solidFill>
              <a:schemeClr val="tx1"/>
            </a:solidFill>
            <a:prstDash val="solid"/>
            <a:round/>
            <a:headEnd type="none" w="sm" len="sm"/>
            <a:tailEnd type="arrow"/>
          </a:ln>
          <a:effectLst/>
        </p:spPr>
      </p:cxnSp>
      <p:sp>
        <p:nvSpPr>
          <p:cNvPr id="34" name="TextBox 33"/>
          <p:cNvSpPr txBox="1"/>
          <p:nvPr/>
        </p:nvSpPr>
        <p:spPr>
          <a:xfrm rot="5400000">
            <a:off x="8032894" y="2417169"/>
            <a:ext cx="1752600" cy="292388"/>
          </a:xfrm>
          <a:prstGeom prst="rect">
            <a:avLst/>
          </a:prstGeom>
          <a:noFill/>
        </p:spPr>
        <p:txBody>
          <a:bodyPr wrap="square" rtlCol="0">
            <a:spAutoFit/>
          </a:bodyPr>
          <a:lstStyle/>
          <a:p>
            <a:pPr algn="ctr"/>
            <a:r>
              <a:rPr lang="en-US" sz="1300" b="1" dirty="0" smtClean="0"/>
              <a:t>Levels of authority</a:t>
            </a:r>
          </a:p>
        </p:txBody>
      </p:sp>
      <p:sp>
        <p:nvSpPr>
          <p:cNvPr id="37" name="TextBox 36"/>
          <p:cNvSpPr txBox="1"/>
          <p:nvPr/>
        </p:nvSpPr>
        <p:spPr>
          <a:xfrm>
            <a:off x="6324600" y="2068063"/>
            <a:ext cx="1752600" cy="492443"/>
          </a:xfrm>
          <a:prstGeom prst="rect">
            <a:avLst/>
          </a:prstGeom>
          <a:noFill/>
        </p:spPr>
        <p:txBody>
          <a:bodyPr wrap="square" rtlCol="0">
            <a:spAutoFit/>
          </a:bodyPr>
          <a:lstStyle/>
          <a:p>
            <a:pPr algn="ctr"/>
            <a:r>
              <a:rPr lang="en-US" sz="1300" dirty="0" smtClean="0"/>
              <a:t>Separate into two colors</a:t>
            </a:r>
          </a:p>
        </p:txBody>
      </p:sp>
      <p:sp>
        <p:nvSpPr>
          <p:cNvPr id="31" name="Right Triangle 30"/>
          <p:cNvSpPr/>
          <p:nvPr/>
        </p:nvSpPr>
        <p:spPr bwMode="auto">
          <a:xfrm rot="16200000">
            <a:off x="3314701" y="-1629435"/>
            <a:ext cx="2438399" cy="8153398"/>
          </a:xfrm>
          <a:prstGeom prst="rtTriangle">
            <a:avLst/>
          </a:prstGeom>
          <a:solidFill>
            <a:srgbClr val="0099FF"/>
          </a:solidFill>
          <a:ln w="1905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9" name="Right Triangle 38"/>
          <p:cNvSpPr/>
          <p:nvPr/>
        </p:nvSpPr>
        <p:spPr bwMode="auto">
          <a:xfrm rot="5400000">
            <a:off x="3314700" y="-1627637"/>
            <a:ext cx="2438400" cy="8153400"/>
          </a:xfrm>
          <a:prstGeom prst="rtTriangle">
            <a:avLst/>
          </a:prstGeom>
          <a:solidFill>
            <a:srgbClr val="92D050"/>
          </a:solidFill>
          <a:ln w="1905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TextBox 35"/>
          <p:cNvSpPr txBox="1"/>
          <p:nvPr/>
        </p:nvSpPr>
        <p:spPr>
          <a:xfrm rot="20544424">
            <a:off x="3697343" y="2137172"/>
            <a:ext cx="1085065" cy="430887"/>
          </a:xfrm>
          <a:prstGeom prst="rect">
            <a:avLst/>
          </a:prstGeom>
          <a:noFill/>
        </p:spPr>
        <p:txBody>
          <a:bodyPr wrap="square" rtlCol="0">
            <a:spAutoFit/>
          </a:bodyPr>
          <a:lstStyle/>
          <a:p>
            <a:r>
              <a:rPr lang="en-US" sz="2200" b="1" dirty="0" smtClean="0">
                <a:solidFill>
                  <a:srgbClr val="2F74FF"/>
                </a:solidFill>
              </a:rPr>
              <a:t>Trust</a:t>
            </a:r>
          </a:p>
        </p:txBody>
      </p:sp>
      <p:sp>
        <p:nvSpPr>
          <p:cNvPr id="8" name="TextBox 7"/>
          <p:cNvSpPr txBox="1"/>
          <p:nvPr/>
        </p:nvSpPr>
        <p:spPr>
          <a:xfrm>
            <a:off x="457200" y="1332376"/>
            <a:ext cx="5785340" cy="430887"/>
          </a:xfrm>
          <a:prstGeom prst="rect">
            <a:avLst/>
          </a:prstGeom>
          <a:noFill/>
        </p:spPr>
        <p:txBody>
          <a:bodyPr wrap="square" rtlCol="0">
            <a:spAutoFit/>
          </a:bodyPr>
          <a:lstStyle/>
          <a:p>
            <a:r>
              <a:rPr lang="en-US" sz="2200" b="1" dirty="0" smtClean="0"/>
              <a:t>Degree of control exercised by Delegator</a:t>
            </a:r>
          </a:p>
        </p:txBody>
      </p:sp>
      <p:sp>
        <p:nvSpPr>
          <p:cNvPr id="9" name="TextBox 8"/>
          <p:cNvSpPr txBox="1"/>
          <p:nvPr/>
        </p:nvSpPr>
        <p:spPr>
          <a:xfrm>
            <a:off x="3221666" y="3161176"/>
            <a:ext cx="5465134" cy="430887"/>
          </a:xfrm>
          <a:prstGeom prst="rect">
            <a:avLst/>
          </a:prstGeom>
          <a:noFill/>
        </p:spPr>
        <p:txBody>
          <a:bodyPr wrap="square" rtlCol="0">
            <a:spAutoFit/>
          </a:bodyPr>
          <a:lstStyle/>
          <a:p>
            <a:r>
              <a:rPr lang="en-US" sz="2200" b="1" dirty="0" smtClean="0"/>
              <a:t>Degree of freedom given to Delegatee</a:t>
            </a:r>
          </a:p>
        </p:txBody>
      </p:sp>
      <p:sp>
        <p:nvSpPr>
          <p:cNvPr id="35" name="TextBox 34"/>
          <p:cNvSpPr txBox="1"/>
          <p:nvPr/>
        </p:nvSpPr>
        <p:spPr>
          <a:xfrm>
            <a:off x="219456" y="6309360"/>
            <a:ext cx="8753856" cy="200055"/>
          </a:xfrm>
          <a:prstGeom prst="rect">
            <a:avLst/>
          </a:prstGeom>
          <a:noFill/>
        </p:spPr>
        <p:txBody>
          <a:bodyPr wrap="square" lIns="91440" tIns="45720" rIns="91440" bIns="45720" rtlCol="0">
            <a:spAutoFit/>
          </a:bodyPr>
          <a:lstStyle/>
          <a:p>
            <a:r>
              <a:rPr lang="en-US" sz="700" dirty="0" smtClean="0">
                <a:cs typeface="Arial" pitchFamily="34" charset="0"/>
              </a:rPr>
              <a:t>Cartwright, Roger.  “Chapter 3.”  </a:t>
            </a:r>
            <a:r>
              <a:rPr lang="en-US" sz="700" i="1" dirty="0" smtClean="0">
                <a:cs typeface="Arial" pitchFamily="34" charset="0"/>
              </a:rPr>
              <a:t>The Evolution of Empowerment</a:t>
            </a:r>
            <a:r>
              <a:rPr lang="en-US" sz="700" dirty="0" smtClean="0">
                <a:cs typeface="Arial" pitchFamily="34" charset="0"/>
              </a:rPr>
              <a:t>.  Skillport, 2002.  Web.  14 Aug. 2014.  </a:t>
            </a:r>
            <a:r>
              <a:rPr lang="en-US" sz="700" dirty="0" smtClean="0">
                <a:solidFill>
                  <a:srgbClr val="000000"/>
                </a:solidFill>
                <a:cs typeface="Arial" pitchFamily="34" charset="0"/>
              </a:rPr>
              <a:t> (</a:t>
            </a:r>
            <a:r>
              <a:rPr lang="en-US" sz="700" dirty="0" smtClean="0">
                <a:solidFill>
                  <a:srgbClr val="000000"/>
                </a:solidFill>
                <a:cs typeface="Arial" pitchFamily="34" charset="0"/>
                <a:hlinkClick r:id="rId3"/>
              </a:rPr>
              <a:t>http://mmlviewer.books24x7.com/book/id_5350/viewer.asp?bkid=5350&amp;destid=57#57</a:t>
            </a:r>
            <a:r>
              <a:rPr lang="en-US" sz="700" dirty="0" smtClean="0">
                <a:solidFill>
                  <a:srgbClr val="000000"/>
                </a:solidFill>
                <a:cs typeface="Arial"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upRight)">
                                      <p:cBhvr>
                                        <p:cTn id="7" dur="2000"/>
                                        <p:tgtEl>
                                          <p:spTgt spid="8"/>
                                        </p:tgtEl>
                                      </p:cBhvr>
                                    </p:animEffect>
                                  </p:childTnLst>
                                </p:cTn>
                              </p:par>
                            </p:childTnLst>
                          </p:cTn>
                        </p:par>
                        <p:par>
                          <p:cTn id="8" fill="hold">
                            <p:stCondLst>
                              <p:cond delay="2000"/>
                            </p:stCondLst>
                            <p:childTnLst>
                              <p:par>
                                <p:cTn id="9" presetID="18" presetClass="entr" presetSubtype="3"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strips(upRight)">
                                      <p:cBhvr>
                                        <p:cTn id="11" dur="2000"/>
                                        <p:tgtEl>
                                          <p:spTgt spid="9"/>
                                        </p:tgtEl>
                                      </p:cBhvr>
                                    </p:animEffect>
                                  </p:childTnLst>
                                </p:cTn>
                              </p:par>
                            </p:childTnLst>
                          </p:cTn>
                        </p:par>
                        <p:par>
                          <p:cTn id="12" fill="hold">
                            <p:stCondLst>
                              <p:cond delay="4000"/>
                            </p:stCondLst>
                            <p:childTnLst>
                              <p:par>
                                <p:cTn id="13" presetID="17" presetClass="entr" presetSubtype="10"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p:cTn id="15" dur="1000" fill="hold"/>
                                        <p:tgtEl>
                                          <p:spTgt spid="36"/>
                                        </p:tgtEl>
                                        <p:attrNameLst>
                                          <p:attrName>ppt_w</p:attrName>
                                        </p:attrNameLst>
                                      </p:cBhvr>
                                      <p:tavLst>
                                        <p:tav tm="0">
                                          <p:val>
                                            <p:fltVal val="0"/>
                                          </p:val>
                                        </p:tav>
                                        <p:tav tm="100000">
                                          <p:val>
                                            <p:strVal val="#ppt_w"/>
                                          </p:val>
                                        </p:tav>
                                      </p:tavLst>
                                    </p:anim>
                                    <p:anim calcmode="lin" valueType="num">
                                      <p:cBhvr>
                                        <p:cTn id="16" dur="1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down)">
                                      <p:cBhvr>
                                        <p:cTn id="21" dur="500"/>
                                        <p:tgtEl>
                                          <p:spTgt spid="26"/>
                                        </p:tgtEl>
                                      </p:cBhvr>
                                    </p:animEffect>
                                  </p:childTnLst>
                                </p:cTn>
                              </p:par>
                            </p:childTnLst>
                          </p:cTn>
                        </p:par>
                        <p:par>
                          <p:cTn id="22" fill="hold">
                            <p:stCondLst>
                              <p:cond delay="500"/>
                            </p:stCondLst>
                            <p:childTnLst>
                              <p:par>
                                <p:cTn id="23" presetID="22" presetClass="entr" presetSubtype="8" fill="hold" nodeType="afterEffect">
                                  <p:stCondLst>
                                    <p:cond delay="100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10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down)">
                                      <p:cBhvr>
                                        <p:cTn id="30" dur="500"/>
                                        <p:tgtEl>
                                          <p:spTgt spid="27"/>
                                        </p:tgtEl>
                                      </p:cBhvr>
                                    </p:animEffect>
                                  </p:childTnLst>
                                </p:cTn>
                              </p:par>
                            </p:childTnLst>
                          </p:cTn>
                        </p:par>
                        <p:par>
                          <p:cTn id="31" fill="hold">
                            <p:stCondLst>
                              <p:cond delay="500"/>
                            </p:stCondLst>
                            <p:childTnLst>
                              <p:par>
                                <p:cTn id="32" presetID="22" presetClass="entr" presetSubtype="8" fill="hold" nodeType="afterEffect">
                                  <p:stCondLst>
                                    <p:cond delay="100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10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down)">
                                      <p:cBhvr>
                                        <p:cTn id="39" dur="500"/>
                                        <p:tgtEl>
                                          <p:spTgt spid="28"/>
                                        </p:tgtEl>
                                      </p:cBhvr>
                                    </p:animEffect>
                                  </p:childTnLst>
                                </p:cTn>
                              </p:par>
                            </p:childTnLst>
                          </p:cTn>
                        </p:par>
                        <p:par>
                          <p:cTn id="40" fill="hold">
                            <p:stCondLst>
                              <p:cond delay="500"/>
                            </p:stCondLst>
                            <p:childTnLst>
                              <p:par>
                                <p:cTn id="41" presetID="22" presetClass="entr" presetSubtype="8" fill="hold" nodeType="afterEffect">
                                  <p:stCondLst>
                                    <p:cond delay="100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10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down)">
                                      <p:cBhvr>
                                        <p:cTn id="48" dur="500"/>
                                        <p:tgtEl>
                                          <p:spTgt spid="30"/>
                                        </p:tgtEl>
                                      </p:cBhvr>
                                    </p:animEffect>
                                  </p:childTnLst>
                                </p:cTn>
                              </p:par>
                            </p:childTnLst>
                          </p:cTn>
                        </p:par>
                        <p:par>
                          <p:cTn id="49" fill="hold">
                            <p:stCondLst>
                              <p:cond delay="500"/>
                            </p:stCondLst>
                            <p:childTnLst>
                              <p:par>
                                <p:cTn id="50" presetID="22" presetClass="entr" presetSubtype="8" fill="hold" nodeType="afterEffect">
                                  <p:stCondLst>
                                    <p:cond delay="100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10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down)">
                                      <p:cBhvr>
                                        <p:cTn id="57" dur="500"/>
                                        <p:tgtEl>
                                          <p:spTgt spid="29"/>
                                        </p:tgtEl>
                                      </p:cBhvr>
                                    </p:animEffect>
                                  </p:childTnLst>
                                </p:cTn>
                              </p:par>
                            </p:childTnLst>
                          </p:cTn>
                        </p:par>
                        <p:par>
                          <p:cTn id="58" fill="hold">
                            <p:stCondLst>
                              <p:cond delay="500"/>
                            </p:stCondLst>
                            <p:childTnLst>
                              <p:par>
                                <p:cTn id="59" presetID="22" presetClass="entr" presetSubtype="8" fill="hold" nodeType="afterEffect">
                                  <p:stCondLst>
                                    <p:cond delay="1000"/>
                                  </p:stCondLst>
                                  <p:childTnLst>
                                    <p:set>
                                      <p:cBhvr>
                                        <p:cTn id="60" dur="1" fill="hold">
                                          <p:stCondLst>
                                            <p:cond delay="0"/>
                                          </p:stCondLst>
                                        </p:cTn>
                                        <p:tgtEl>
                                          <p:spTgt spid="22"/>
                                        </p:tgtEl>
                                        <p:attrNameLst>
                                          <p:attrName>style.visibility</p:attrName>
                                        </p:attrNameLst>
                                      </p:cBhvr>
                                      <p:to>
                                        <p:strVal val="visible"/>
                                      </p:to>
                                    </p:set>
                                    <p:animEffect transition="in" filter="wipe(left)">
                                      <p:cBhvr>
                                        <p:cTn id="61" dur="10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8" presetClass="entr" presetSubtype="3" fill="hold"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strips(upRight)">
                                      <p:cBhvr>
                                        <p:cTn id="66" dur="2000"/>
                                        <p:tgtEl>
                                          <p:spTgt spid="3"/>
                                        </p:tgtEl>
                                      </p:cBhvr>
                                    </p:animEffect>
                                  </p:childTnLst>
                                </p:cTn>
                              </p:par>
                            </p:childTnLst>
                          </p:cTn>
                        </p:par>
                        <p:par>
                          <p:cTn id="67" fill="hold">
                            <p:stCondLst>
                              <p:cond delay="2000"/>
                            </p:stCondLst>
                            <p:childTnLst>
                              <p:par>
                                <p:cTn id="68" presetID="1" presetClass="entr" presetSubtype="0" fill="hold" nodeType="afterEffect">
                                  <p:stCondLst>
                                    <p:cond delay="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000"/>
                            </p:stCondLst>
                            <p:childTnLst>
                              <p:par>
                                <p:cTn id="71" presetID="22" presetClass="entr" presetSubtype="4" fill="hold" nodeType="after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down)">
                                      <p:cBhvr>
                                        <p:cTn id="73" dur="10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wipe(left)">
                                      <p:cBhvr>
                                        <p:cTn id="78" dur="1000"/>
                                        <p:tgtEl>
                                          <p:spTgt spid="23"/>
                                        </p:tgtEl>
                                      </p:cBhvr>
                                    </p:animEffect>
                                  </p:childTnLst>
                                </p:cTn>
                              </p:par>
                            </p:childTnLst>
                          </p:cTn>
                        </p:par>
                        <p:par>
                          <p:cTn id="79" fill="hold">
                            <p:stCondLst>
                              <p:cond delay="1000"/>
                            </p:stCondLst>
                            <p:childTnLst>
                              <p:par>
                                <p:cTn id="80" presetID="22" presetClass="entr" presetSubtype="8" fill="hold" nodeType="afterEffect">
                                  <p:stCondLst>
                                    <p:cond delay="1000"/>
                                  </p:stCondLst>
                                  <p:childTnLst>
                                    <p:set>
                                      <p:cBhvr>
                                        <p:cTn id="81" dur="1" fill="hold">
                                          <p:stCondLst>
                                            <p:cond delay="0"/>
                                          </p:stCondLst>
                                        </p:cTn>
                                        <p:tgtEl>
                                          <p:spTgt spid="37"/>
                                        </p:tgtEl>
                                        <p:attrNameLst>
                                          <p:attrName>style.visibility</p:attrName>
                                        </p:attrNameLst>
                                      </p:cBhvr>
                                      <p:to>
                                        <p:strVal val="visible"/>
                                      </p:to>
                                    </p:set>
                                    <p:animEffect transition="in" filter="wipe(left)">
                                      <p:cBhvr>
                                        <p:cTn id="82"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28600" y="1325880"/>
            <a:ext cx="8686800" cy="704088"/>
          </a:xfrm>
        </p:spPr>
        <p:txBody>
          <a:bodyPr lIns="91440" tIns="45720" rIns="91440" bIns="45720">
            <a:noAutofit/>
          </a:bodyPr>
          <a:lstStyle/>
          <a:p>
            <a:pPr marL="292100" indent="-227013">
              <a:spcBef>
                <a:spcPts val="0"/>
              </a:spcBef>
              <a:spcAft>
                <a:spcPts val="600"/>
              </a:spcAft>
              <a:buNone/>
            </a:pPr>
            <a:r>
              <a:rPr lang="en-US" sz="1800" dirty="0" smtClean="0"/>
              <a:t>Understand responsibilities</a:t>
            </a:r>
          </a:p>
          <a:p>
            <a:pPr marL="688975" lvl="1" indent="-227013">
              <a:spcBef>
                <a:spcPts val="0"/>
              </a:spcBef>
              <a:spcAft>
                <a:spcPts val="600"/>
              </a:spcAft>
              <a:buClr>
                <a:srgbClr val="0038A8"/>
              </a:buClr>
              <a:buFont typeface="Wingdings" pitchFamily="2" charset="2"/>
              <a:buChar char="§"/>
            </a:pPr>
            <a:r>
              <a:rPr lang="en-US" sz="1800" dirty="0" smtClean="0"/>
              <a:t>Capable of identifying which tasks should and should not be delegated </a:t>
            </a:r>
          </a:p>
          <a:p>
            <a:pPr marL="688975" lvl="1" indent="-227013">
              <a:spcBef>
                <a:spcPts val="0"/>
              </a:spcBef>
              <a:spcAft>
                <a:spcPts val="600"/>
              </a:spcAft>
              <a:buClr>
                <a:srgbClr val="0038A8"/>
              </a:buClr>
              <a:buFont typeface="Wingdings" pitchFamily="2" charset="2"/>
              <a:buChar char="§"/>
            </a:pPr>
            <a:r>
              <a:rPr lang="en-US" sz="1800" dirty="0" smtClean="0"/>
              <a:t>Skilled in mentoring and coaching employees</a:t>
            </a:r>
          </a:p>
          <a:p>
            <a:pPr marL="688975" lvl="1" indent="-227013">
              <a:spcBef>
                <a:spcPts val="0"/>
              </a:spcBef>
              <a:spcAft>
                <a:spcPts val="600"/>
              </a:spcAft>
              <a:buClr>
                <a:srgbClr val="0038A8"/>
              </a:buClr>
              <a:buFont typeface="Wingdings" pitchFamily="2" charset="2"/>
              <a:buChar char="§"/>
            </a:pPr>
            <a:r>
              <a:rPr lang="en-US" sz="1800" dirty="0" smtClean="0"/>
              <a:t>Confident and exhibit personal security in delegating abilities</a:t>
            </a:r>
          </a:p>
          <a:p>
            <a:pPr marL="292100" indent="-227013">
              <a:spcBef>
                <a:spcPts val="0"/>
              </a:spcBef>
              <a:spcAft>
                <a:spcPts val="600"/>
              </a:spcAft>
              <a:buClr>
                <a:srgbClr val="0038A8"/>
              </a:buClr>
              <a:buNone/>
            </a:pPr>
            <a:r>
              <a:rPr lang="en-US" sz="1800" b="1" dirty="0" smtClean="0"/>
              <a:t>Willing to take risks</a:t>
            </a:r>
          </a:p>
          <a:p>
            <a:pPr marL="688975" lvl="1" indent="-227013">
              <a:spcBef>
                <a:spcPts val="0"/>
              </a:spcBef>
              <a:spcAft>
                <a:spcPts val="600"/>
              </a:spcAft>
              <a:buFont typeface="Wingdings" pitchFamily="2" charset="2"/>
              <a:buChar char="§"/>
            </a:pPr>
            <a:r>
              <a:rPr lang="en-US" sz="1800" dirty="0" smtClean="0"/>
              <a:t>Able to identify difference between calculated risks and careless delegation   </a:t>
            </a:r>
          </a:p>
          <a:p>
            <a:pPr marL="225425" lvl="1" indent="-225425">
              <a:spcBef>
                <a:spcPts val="0"/>
              </a:spcBef>
              <a:spcAft>
                <a:spcPts val="600"/>
              </a:spcAft>
              <a:buNone/>
            </a:pPr>
            <a:r>
              <a:rPr lang="en-US" sz="1800" b="1" dirty="0" smtClean="0">
                <a:ea typeface="+mn-ea"/>
                <a:cs typeface="+mn-cs"/>
              </a:rPr>
              <a:t>Good communication skills</a:t>
            </a:r>
          </a:p>
          <a:p>
            <a:pPr marL="688975" lvl="1" indent="-227013">
              <a:spcBef>
                <a:spcPts val="0"/>
              </a:spcBef>
              <a:spcAft>
                <a:spcPts val="600"/>
              </a:spcAft>
              <a:buFont typeface="Wingdings" pitchFamily="2" charset="2"/>
              <a:buChar char="§"/>
            </a:pPr>
            <a:r>
              <a:rPr lang="en-US" sz="1800" dirty="0" smtClean="0"/>
              <a:t>Proficient in explanation of expectations and desired outcome</a:t>
            </a:r>
          </a:p>
          <a:p>
            <a:pPr marL="688975" lvl="1" indent="-227013">
              <a:spcBef>
                <a:spcPts val="0"/>
              </a:spcBef>
              <a:spcAft>
                <a:spcPts val="600"/>
              </a:spcAft>
              <a:buFont typeface="Wingdings" pitchFamily="2" charset="2"/>
              <a:buChar char="§"/>
            </a:pPr>
            <a:r>
              <a:rPr lang="en-US" sz="1800" dirty="0" smtClean="0"/>
              <a:t>Utilize good questioning techniques to check for understanding as you go</a:t>
            </a:r>
          </a:p>
          <a:p>
            <a:pPr marL="688975" lvl="1" indent="-227013">
              <a:spcBef>
                <a:spcPts val="0"/>
              </a:spcBef>
              <a:spcAft>
                <a:spcPts val="600"/>
              </a:spcAft>
              <a:buFont typeface="Wingdings" pitchFamily="2" charset="2"/>
              <a:buChar char="§"/>
            </a:pPr>
            <a:r>
              <a:rPr lang="en-US" sz="1800" dirty="0" smtClean="0"/>
              <a:t>Capable of encouraging and expressing confidence with sincerity</a:t>
            </a:r>
          </a:p>
          <a:p>
            <a:pPr marL="292100" indent="-227013">
              <a:spcBef>
                <a:spcPts val="0"/>
              </a:spcBef>
              <a:spcAft>
                <a:spcPts val="600"/>
              </a:spcAft>
              <a:buNone/>
            </a:pPr>
            <a:r>
              <a:rPr lang="en-US" sz="1800" dirty="0" smtClean="0"/>
              <a:t>Trust in employees</a:t>
            </a:r>
          </a:p>
          <a:p>
            <a:pPr marL="688975" lvl="1" indent="-227013">
              <a:spcBef>
                <a:spcPts val="0"/>
              </a:spcBef>
              <a:spcAft>
                <a:spcPts val="0"/>
              </a:spcAft>
              <a:buFont typeface="Wingdings" pitchFamily="2" charset="2"/>
              <a:buChar char="§"/>
            </a:pPr>
            <a:r>
              <a:rPr lang="en-US" sz="1800" dirty="0" smtClean="0"/>
              <a:t>Support employees even when actions are criticized by others</a:t>
            </a:r>
          </a:p>
          <a:p>
            <a:pPr marL="688975" lvl="1" indent="-227013">
              <a:spcBef>
                <a:spcPts val="0"/>
              </a:spcBef>
              <a:spcAft>
                <a:spcPts val="0"/>
              </a:spcAft>
              <a:buFont typeface="Wingdings" pitchFamily="2" charset="2"/>
              <a:buChar char="§"/>
            </a:pPr>
            <a:r>
              <a:rPr lang="en-US" sz="1800" dirty="0" smtClean="0"/>
              <a:t>Open and forthcoming with information</a:t>
            </a:r>
          </a:p>
          <a:p>
            <a:pPr marL="688975" lvl="1" indent="-227013">
              <a:spcBef>
                <a:spcPts val="0"/>
              </a:spcBef>
              <a:spcAft>
                <a:spcPts val="0"/>
              </a:spcAft>
              <a:buFont typeface="Wingdings" pitchFamily="2" charset="2"/>
              <a:buChar char="§"/>
            </a:pPr>
            <a:r>
              <a:rPr lang="en-US" sz="1800" dirty="0" smtClean="0"/>
              <a:t>View as a means for developing employees and achieving company goals</a:t>
            </a:r>
            <a:endParaRPr lang="en-US" sz="1600" dirty="0" smtClean="0"/>
          </a:p>
          <a:p>
            <a:pPr marL="688975" lvl="1" indent="-227013">
              <a:spcBef>
                <a:spcPts val="0"/>
              </a:spcBef>
              <a:spcAft>
                <a:spcPts val="600"/>
              </a:spcAft>
              <a:buClr>
                <a:srgbClr val="0038A8"/>
              </a:buClr>
              <a:buFont typeface="Wingdings" pitchFamily="2" charset="2"/>
              <a:buChar char="§"/>
            </a:pPr>
            <a:endParaRPr lang="en-US" sz="1600" dirty="0" smtClean="0"/>
          </a:p>
          <a:p>
            <a:pPr marL="292100" indent="-227013">
              <a:spcBef>
                <a:spcPts val="0"/>
              </a:spcBef>
              <a:spcAft>
                <a:spcPts val="600"/>
              </a:spcAft>
              <a:buNone/>
            </a:pPr>
            <a:endParaRPr lang="en-US" sz="1800" dirty="0" smtClean="0"/>
          </a:p>
          <a:p>
            <a:pPr marL="688975" lvl="1" indent="-227013">
              <a:spcBef>
                <a:spcPts val="0"/>
              </a:spcBef>
              <a:spcAft>
                <a:spcPts val="600"/>
              </a:spcAft>
              <a:buClr>
                <a:srgbClr val="0038A8"/>
              </a:buClr>
              <a:buFont typeface="Wingdings" pitchFamily="2" charset="2"/>
              <a:buChar char="§"/>
            </a:pPr>
            <a:endParaRPr lang="en-US" sz="1800" dirty="0" smtClean="0"/>
          </a:p>
        </p:txBody>
      </p:sp>
      <p:sp>
        <p:nvSpPr>
          <p:cNvPr id="6" name="TextBox 5"/>
          <p:cNvSpPr txBox="1"/>
          <p:nvPr/>
        </p:nvSpPr>
        <p:spPr>
          <a:xfrm>
            <a:off x="219456" y="6309360"/>
            <a:ext cx="8906256" cy="200055"/>
          </a:xfrm>
          <a:prstGeom prst="rect">
            <a:avLst/>
          </a:prstGeom>
          <a:noFill/>
        </p:spPr>
        <p:txBody>
          <a:bodyPr wrap="square" lIns="91440" tIns="45720" rIns="91440" bIns="45720" rtlCol="0">
            <a:spAutoFit/>
          </a:bodyPr>
          <a:lstStyle/>
          <a:p>
            <a:r>
              <a:rPr lang="en-US" sz="700" dirty="0" smtClean="0">
                <a:cs typeface="Arial" pitchFamily="34" charset="0"/>
              </a:rPr>
              <a:t>“The four Characteristics of a Good Delegator.”  </a:t>
            </a:r>
            <a:r>
              <a:rPr lang="en-US" sz="700" i="1" dirty="0" smtClean="0">
                <a:solidFill>
                  <a:srgbClr val="000000"/>
                </a:solidFill>
                <a:cs typeface="Arial" pitchFamily="34" charset="0"/>
              </a:rPr>
              <a:t>Skillport.</a:t>
            </a:r>
            <a:r>
              <a:rPr lang="en-US" sz="700" dirty="0" smtClean="0">
                <a:solidFill>
                  <a:srgbClr val="000000"/>
                </a:solidFill>
                <a:cs typeface="Arial" pitchFamily="34" charset="0"/>
              </a:rPr>
              <a:t>  Web.  25 Apr. 2014.  (Id=mgmt_27_a01_bs_enus_jamgmt_27_a01_bs_enust901&amp;time=57&amp;displayDevPlanEditDeleteIcon=1&amp;lpName=) </a:t>
            </a:r>
            <a:r>
              <a:rPr lang="en-US" sz="700" dirty="0" smtClean="0">
                <a:cs typeface="Arial" pitchFamily="34" charset="0"/>
              </a:rPr>
              <a:t> </a:t>
            </a:r>
          </a:p>
        </p:txBody>
      </p:sp>
      <p:sp>
        <p:nvSpPr>
          <p:cNvPr id="7"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21</a:t>
            </a:fld>
            <a:endParaRPr lang="en-US" kern="0" dirty="0">
              <a:solidFill>
                <a:sysClr val="windowText" lastClr="000000"/>
              </a:solidFill>
            </a:endParaRPr>
          </a:p>
        </p:txBody>
      </p:sp>
      <p:sp>
        <p:nvSpPr>
          <p:cNvPr id="11" name="Title 10"/>
          <p:cNvSpPr>
            <a:spLocks noGrp="1"/>
          </p:cNvSpPr>
          <p:nvPr>
            <p:ph type="title"/>
          </p:nvPr>
        </p:nvSpPr>
        <p:spPr/>
        <p:txBody>
          <a:bodyPr/>
          <a:lstStyle/>
          <a:p>
            <a:r>
              <a:rPr lang="en-US" dirty="0" smtClean="0"/>
              <a:t>	Delegation Foundation:  Attributes of a Good Delegator</a:t>
            </a:r>
            <a:endParaRPr lang="en-US" dirty="0"/>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22</a:t>
            </a:fld>
            <a:endParaRPr lang="en-US" kern="0">
              <a:solidFill>
                <a:sysClr val="windowText" lastClr="000000"/>
              </a:solidFill>
            </a:endParaRPr>
          </a:p>
        </p:txBody>
      </p:sp>
      <p:sp>
        <p:nvSpPr>
          <p:cNvPr id="8" name="Title 1"/>
          <p:cNvSpPr txBox="1">
            <a:spLocks/>
          </p:cNvSpPr>
          <p:nvPr/>
        </p:nvSpPr>
        <p:spPr>
          <a:xfrm>
            <a:off x="0" y="3172968"/>
            <a:ext cx="9144000" cy="5334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solidFill>
                  <a:srgbClr val="0091B5"/>
                </a:solidFill>
                <a:effectLst>
                  <a:outerShdw blurRad="38100" dist="38100" dir="2700000" algn="tl">
                    <a:srgbClr val="000000">
                      <a:alpha val="43137"/>
                    </a:srgbClr>
                  </a:outerShdw>
                </a:effectLst>
                <a:latin typeface="Arial" pitchFamily="34" charset="0"/>
                <a:cs typeface="Arial" pitchFamily="34" charset="0"/>
              </a:rPr>
              <a:t>Knowledge Check</a:t>
            </a:r>
            <a:endParaRPr lang="en-US" sz="3000" baseline="60000" dirty="0" smtClean="0">
              <a:solidFill>
                <a:srgbClr val="0091B5"/>
              </a:solidFill>
              <a:latin typeface="Arial" pitchFamily="34" charset="0"/>
              <a:cs typeface="Arial" pitchFamily="34" charset="0"/>
            </a:endParaRPr>
          </a:p>
        </p:txBody>
      </p:sp>
      <p:sp>
        <p:nvSpPr>
          <p:cNvPr id="5" name="TextBox 4"/>
          <p:cNvSpPr txBox="1"/>
          <p:nvPr/>
        </p:nvSpPr>
        <p:spPr>
          <a:xfrm>
            <a:off x="219456" y="6309684"/>
            <a:ext cx="5296643" cy="200055"/>
          </a:xfrm>
          <a:prstGeom prst="rect">
            <a:avLst/>
          </a:prstGeom>
          <a:noFill/>
        </p:spPr>
        <p:txBody>
          <a:bodyPr wrap="none" rtlCol="0">
            <a:spAutoFit/>
          </a:bodyPr>
          <a:lstStyle/>
          <a:p>
            <a:r>
              <a:rPr lang="en-US" sz="700" dirty="0" smtClean="0"/>
              <a:t>Knowledge Check questions from Skillport.  </a:t>
            </a:r>
            <a:r>
              <a:rPr lang="en-US" sz="700" i="1" dirty="0" err="1" smtClean="0"/>
              <a:t>Skillsoft</a:t>
            </a:r>
            <a:r>
              <a:rPr lang="en-US" sz="700" i="1" dirty="0" smtClean="0"/>
              <a:t> Leadership Advantage Building and Leading Teams</a:t>
            </a:r>
            <a:r>
              <a:rPr lang="en-US" sz="700" dirty="0" smtClean="0"/>
              <a:t>.  Web.  6 Feb. 2014.</a:t>
            </a:r>
          </a:p>
        </p:txBody>
      </p:sp>
      <p:sp>
        <p:nvSpPr>
          <p:cNvPr id="9" name="Title 8"/>
          <p:cNvSpPr>
            <a:spLocks noGrp="1"/>
          </p:cNvSpPr>
          <p:nvPr>
            <p:ph type="title"/>
          </p:nvPr>
        </p:nvSpPr>
        <p:spPr/>
        <p:txBody>
          <a:bodyPr/>
          <a:lstStyle/>
          <a:p>
            <a:r>
              <a:rPr lang="en-US" dirty="0" smtClean="0"/>
              <a:t>	Delegation Foundation:  What Did You Learn?</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23</a:t>
            </a:fld>
            <a:endParaRPr lang="en-US" kern="0" dirty="0">
              <a:solidFill>
                <a:sysClr val="windowText" lastClr="000000"/>
              </a:solidFill>
            </a:endParaRPr>
          </a:p>
        </p:txBody>
      </p:sp>
      <p:sp>
        <p:nvSpPr>
          <p:cNvPr id="3" name="Content Placeholder 2"/>
          <p:cNvSpPr>
            <a:spLocks noGrp="1"/>
          </p:cNvSpPr>
          <p:nvPr>
            <p:ph type="body" sz="quarter" idx="11"/>
          </p:nvPr>
        </p:nvSpPr>
        <p:spPr>
          <a:xfrm>
            <a:off x="228600" y="1325880"/>
            <a:ext cx="8077200" cy="704088"/>
          </a:xfrm>
        </p:spPr>
        <p:txBody>
          <a:bodyPr lIns="91440" tIns="45720" rIns="91440" bIns="45720">
            <a:noAutofit/>
          </a:bodyPr>
          <a:lstStyle/>
          <a:p>
            <a:pPr marL="0" indent="0">
              <a:spcBef>
                <a:spcPts val="0"/>
              </a:spcBef>
              <a:spcAft>
                <a:spcPts val="600"/>
              </a:spcAft>
              <a:buNone/>
            </a:pPr>
            <a:r>
              <a:rPr lang="en-US" dirty="0" smtClean="0">
                <a:latin typeface="Arial" pitchFamily="34" charset="0"/>
                <a:cs typeface="Arial" pitchFamily="34" charset="0"/>
              </a:rPr>
              <a:t>Question: </a:t>
            </a:r>
          </a:p>
          <a:p>
            <a:pPr marL="0" indent="0">
              <a:spcBef>
                <a:spcPts val="0"/>
              </a:spcBef>
              <a:spcAft>
                <a:spcPts val="600"/>
              </a:spcAft>
              <a:buNone/>
            </a:pPr>
            <a:r>
              <a:rPr lang="en-US" b="0" dirty="0" smtClean="0">
                <a:latin typeface="Arial" pitchFamily="34" charset="0"/>
                <a:cs typeface="Arial" pitchFamily="34" charset="0"/>
              </a:rPr>
              <a:t>Effective leaders don’t delegate merely because they have too much work to handle themselves.  There are additional, more important benefits to delegating.  How can delegating benefit you and your team?</a:t>
            </a:r>
          </a:p>
          <a:p>
            <a:pPr>
              <a:spcBef>
                <a:spcPts val="0"/>
              </a:spcBef>
              <a:spcAft>
                <a:spcPts val="600"/>
              </a:spcAft>
              <a:buNone/>
            </a:pPr>
            <a:r>
              <a:rPr lang="en-US" b="0" dirty="0" smtClean="0">
                <a:latin typeface="Arial" pitchFamily="34" charset="0"/>
                <a:cs typeface="Arial" pitchFamily="34" charset="0"/>
              </a:rPr>
              <a:t>Choose more than one option.</a:t>
            </a:r>
          </a:p>
          <a:p>
            <a:pPr marL="574675" indent="-349250">
              <a:spcBef>
                <a:spcPts val="0"/>
              </a:spcBef>
              <a:spcAft>
                <a:spcPts val="600"/>
              </a:spcAft>
              <a:buClr>
                <a:srgbClr val="0038A8"/>
              </a:buClr>
              <a:buFont typeface="+mj-lt"/>
              <a:buAutoNum type="arabicParenR"/>
            </a:pPr>
            <a:r>
              <a:rPr lang="en-US" b="0" kern="1200" dirty="0" smtClean="0">
                <a:latin typeface="Arial" pitchFamily="34" charset="0"/>
                <a:cs typeface="Arial" pitchFamily="34" charset="0"/>
              </a:rPr>
              <a:t>By developing the skills and leadership capabilities of team members</a:t>
            </a:r>
          </a:p>
          <a:p>
            <a:pPr marL="574675" indent="-349250">
              <a:spcBef>
                <a:spcPts val="0"/>
              </a:spcBef>
              <a:spcAft>
                <a:spcPts val="600"/>
              </a:spcAft>
              <a:buClr>
                <a:srgbClr val="0038A8"/>
              </a:buClr>
              <a:buFont typeface="+mj-lt"/>
              <a:buAutoNum type="arabicParenR"/>
            </a:pPr>
            <a:r>
              <a:rPr lang="en-US" b="0" kern="1200" dirty="0" smtClean="0">
                <a:latin typeface="Arial" pitchFamily="34" charset="0"/>
                <a:cs typeface="Arial" pitchFamily="34" charset="0"/>
              </a:rPr>
              <a:t>By building trust in the work environment</a:t>
            </a:r>
          </a:p>
          <a:p>
            <a:pPr marL="574675" indent="-349250">
              <a:spcBef>
                <a:spcPts val="0"/>
              </a:spcBef>
              <a:spcAft>
                <a:spcPts val="600"/>
              </a:spcAft>
              <a:buClr>
                <a:srgbClr val="0038A8"/>
              </a:buClr>
              <a:buFont typeface="+mj-lt"/>
              <a:buAutoNum type="arabicParenR"/>
            </a:pPr>
            <a:r>
              <a:rPr lang="en-US" b="0" kern="1200" dirty="0" smtClean="0">
                <a:latin typeface="Arial" pitchFamily="34" charset="0"/>
                <a:cs typeface="Arial" pitchFamily="34" charset="0"/>
              </a:rPr>
              <a:t>By enhancing productivity</a:t>
            </a:r>
          </a:p>
          <a:p>
            <a:pPr marL="574675" indent="-349250">
              <a:spcBef>
                <a:spcPts val="0"/>
              </a:spcBef>
              <a:spcAft>
                <a:spcPts val="600"/>
              </a:spcAft>
              <a:buClr>
                <a:srgbClr val="0038A8"/>
              </a:buClr>
              <a:buFont typeface="+mj-lt"/>
              <a:buAutoNum type="arabicParenR"/>
            </a:pPr>
            <a:r>
              <a:rPr lang="en-US" b="0" kern="1200" dirty="0" smtClean="0">
                <a:latin typeface="Arial" pitchFamily="34" charset="0"/>
                <a:cs typeface="Arial" pitchFamily="34" charset="0"/>
              </a:rPr>
              <a:t>By motivating employees</a:t>
            </a:r>
          </a:p>
          <a:p>
            <a:pPr marL="574675" indent="-349250">
              <a:spcBef>
                <a:spcPts val="0"/>
              </a:spcBef>
              <a:spcAft>
                <a:spcPts val="600"/>
              </a:spcAft>
              <a:buClr>
                <a:srgbClr val="0038A8"/>
              </a:buClr>
              <a:buFont typeface="+mj-lt"/>
              <a:buAutoNum type="arabicParenR"/>
            </a:pPr>
            <a:r>
              <a:rPr lang="en-US" b="0" kern="1200" dirty="0" smtClean="0">
                <a:latin typeface="Arial" pitchFamily="34" charset="0"/>
                <a:cs typeface="Arial" pitchFamily="34" charset="0"/>
              </a:rPr>
              <a:t>By increasing self-awareness</a:t>
            </a:r>
          </a:p>
          <a:p>
            <a:pPr marL="574675" indent="-349250">
              <a:spcBef>
                <a:spcPts val="0"/>
              </a:spcBef>
              <a:spcAft>
                <a:spcPts val="600"/>
              </a:spcAft>
              <a:buClr>
                <a:srgbClr val="0038A8"/>
              </a:buClr>
              <a:buFont typeface="+mj-lt"/>
              <a:buAutoNum type="arabicParenR"/>
            </a:pPr>
            <a:r>
              <a:rPr lang="en-US" b="0" kern="1200" dirty="0" smtClean="0">
                <a:latin typeface="Arial" pitchFamily="34" charset="0"/>
                <a:cs typeface="Arial" pitchFamily="34" charset="0"/>
              </a:rPr>
              <a:t>By revealing team attitudes toward delegation</a:t>
            </a:r>
          </a:p>
          <a:p>
            <a:pPr marL="574675" indent="-349250">
              <a:spcBef>
                <a:spcPts val="0"/>
              </a:spcBef>
              <a:spcAft>
                <a:spcPts val="600"/>
              </a:spcAft>
              <a:buClr>
                <a:srgbClr val="0038A8"/>
              </a:buClr>
              <a:buFont typeface="+mj-lt"/>
              <a:buAutoNum type="arabicParenR"/>
            </a:pPr>
            <a:r>
              <a:rPr lang="en-US" b="0" kern="1200" dirty="0" smtClean="0">
                <a:latin typeface="Arial" pitchFamily="34" charset="0"/>
                <a:cs typeface="Arial" pitchFamily="34" charset="0"/>
              </a:rPr>
              <a:t>By shifting </a:t>
            </a:r>
            <a:r>
              <a:rPr lang="en-US" b="0" dirty="0" smtClean="0">
                <a:latin typeface="Arial" pitchFamily="34" charset="0"/>
                <a:cs typeface="Arial" pitchFamily="34" charset="0"/>
              </a:rPr>
              <a:t>sole responsibility to the delegatees</a:t>
            </a:r>
          </a:p>
        </p:txBody>
      </p:sp>
      <p:sp>
        <p:nvSpPr>
          <p:cNvPr id="5" name="Title 6"/>
          <p:cNvSpPr>
            <a:spLocks noGrp="1"/>
          </p:cNvSpPr>
          <p:nvPr>
            <p:ph type="title"/>
          </p:nvPr>
        </p:nvSpPr>
        <p:spPr/>
        <p:txBody>
          <a:bodyPr/>
          <a:lstStyle/>
          <a:p>
            <a:r>
              <a:rPr lang="en-US" dirty="0" smtClean="0"/>
              <a:t>	Delegation Foundation:  What Did You Learn?</a:t>
            </a:r>
            <a:endParaRPr lang="en-US" dirty="0"/>
          </a:p>
        </p:txBody>
      </p:sp>
      <p:sp>
        <p:nvSpPr>
          <p:cNvPr id="6" name="TextBox 5"/>
          <p:cNvSpPr txBox="1"/>
          <p:nvPr/>
        </p:nvSpPr>
        <p:spPr>
          <a:xfrm>
            <a:off x="323777" y="5943600"/>
            <a:ext cx="2954655" cy="369332"/>
          </a:xfrm>
          <a:prstGeom prst="rect">
            <a:avLst/>
          </a:prstGeom>
          <a:noFill/>
        </p:spPr>
        <p:txBody>
          <a:bodyPr wrap="none" rtlCol="0">
            <a:spAutoFit/>
          </a:bodyPr>
          <a:lstStyle/>
          <a:p>
            <a:r>
              <a:rPr lang="en-US" b="1" dirty="0" smtClean="0">
                <a:latin typeface="Arial" pitchFamily="34" charset="0"/>
                <a:cs typeface="Arial" pitchFamily="34" charset="0"/>
              </a:rPr>
              <a:t>Answer:</a:t>
            </a:r>
            <a:r>
              <a:rPr lang="en-US" dirty="0" smtClean="0">
                <a:latin typeface="Arial" pitchFamily="34" charset="0"/>
                <a:cs typeface="Arial" pitchFamily="34" charset="0"/>
              </a:rPr>
              <a:t> #1, #2, #3, #4, #5</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24</a:t>
            </a:fld>
            <a:endParaRPr lang="en-US" kern="0" dirty="0">
              <a:solidFill>
                <a:sysClr val="windowText" lastClr="000000"/>
              </a:solidFill>
            </a:endParaRPr>
          </a:p>
        </p:txBody>
      </p:sp>
      <p:sp>
        <p:nvSpPr>
          <p:cNvPr id="3" name="Content Placeholder 2"/>
          <p:cNvSpPr>
            <a:spLocks noGrp="1"/>
          </p:cNvSpPr>
          <p:nvPr>
            <p:ph type="body" sz="quarter" idx="11"/>
          </p:nvPr>
        </p:nvSpPr>
        <p:spPr>
          <a:xfrm>
            <a:off x="228600" y="1325880"/>
            <a:ext cx="8077200" cy="704088"/>
          </a:xfrm>
        </p:spPr>
        <p:txBody>
          <a:bodyPr lIns="91440" tIns="45720" rIns="91440" bIns="45720">
            <a:normAutofit fontScale="25000" lnSpcReduction="20000"/>
          </a:bodyPr>
          <a:lstStyle/>
          <a:p>
            <a:pPr marL="0" indent="0">
              <a:lnSpc>
                <a:spcPct val="120000"/>
              </a:lnSpc>
              <a:spcBef>
                <a:spcPts val="0"/>
              </a:spcBef>
              <a:spcAft>
                <a:spcPts val="600"/>
              </a:spcAft>
              <a:buNone/>
            </a:pPr>
            <a:r>
              <a:rPr lang="en-US" sz="7200" dirty="0" smtClean="0">
                <a:latin typeface="Arial" pitchFamily="34" charset="0"/>
                <a:cs typeface="Arial" pitchFamily="34" charset="0"/>
              </a:rPr>
              <a:t>Question: </a:t>
            </a:r>
            <a:endParaRPr lang="en-US" sz="3200" dirty="0" smtClean="0">
              <a:latin typeface="Arial" pitchFamily="34" charset="0"/>
              <a:cs typeface="Arial" pitchFamily="34" charset="0"/>
            </a:endParaRPr>
          </a:p>
          <a:p>
            <a:pPr marL="0" indent="0">
              <a:lnSpc>
                <a:spcPct val="120000"/>
              </a:lnSpc>
              <a:spcBef>
                <a:spcPts val="0"/>
              </a:spcBef>
              <a:spcAft>
                <a:spcPts val="600"/>
              </a:spcAft>
              <a:buNone/>
            </a:pPr>
            <a:r>
              <a:rPr lang="en-US" sz="7200" b="0" dirty="0" smtClean="0">
                <a:latin typeface="Arial" pitchFamily="34" charset="0"/>
                <a:cs typeface="Arial" pitchFamily="34" charset="0"/>
              </a:rPr>
              <a:t>Which of the following are examples of proper delegation?</a:t>
            </a:r>
          </a:p>
          <a:p>
            <a:pPr>
              <a:lnSpc>
                <a:spcPct val="120000"/>
              </a:lnSpc>
              <a:spcBef>
                <a:spcPts val="0"/>
              </a:spcBef>
              <a:spcAft>
                <a:spcPts val="600"/>
              </a:spcAft>
              <a:buNone/>
            </a:pPr>
            <a:r>
              <a:rPr lang="en-US" sz="7200" b="0" dirty="0" smtClean="0">
                <a:latin typeface="Arial" pitchFamily="34" charset="0"/>
                <a:cs typeface="Arial" pitchFamily="34" charset="0"/>
              </a:rPr>
              <a:t>Choose more than one option.</a:t>
            </a:r>
          </a:p>
          <a:p>
            <a:pPr marL="461963" indent="-290513">
              <a:lnSpc>
                <a:spcPct val="120000"/>
              </a:lnSpc>
              <a:spcBef>
                <a:spcPts val="0"/>
              </a:spcBef>
              <a:spcAft>
                <a:spcPts val="600"/>
              </a:spcAft>
              <a:buClr>
                <a:srgbClr val="0038A8"/>
              </a:buClr>
              <a:buFont typeface="+mj-lt"/>
              <a:buAutoNum type="arabicParenR"/>
            </a:pPr>
            <a:r>
              <a:rPr lang="en-US" sz="7200" b="0" dirty="0" smtClean="0">
                <a:latin typeface="Arial" pitchFamily="34" charset="0"/>
                <a:cs typeface="Arial" pitchFamily="34" charset="0"/>
              </a:rPr>
              <a:t>You ask your assistant to take over the task of updating customer information, something you normally do</a:t>
            </a:r>
          </a:p>
          <a:p>
            <a:pPr marL="461963" indent="-290513">
              <a:lnSpc>
                <a:spcPct val="120000"/>
              </a:lnSpc>
              <a:spcBef>
                <a:spcPts val="0"/>
              </a:spcBef>
              <a:spcAft>
                <a:spcPts val="600"/>
              </a:spcAft>
              <a:buClr>
                <a:srgbClr val="0038A8"/>
              </a:buClr>
              <a:buFont typeface="+mj-lt"/>
              <a:buAutoNum type="arabicParenR"/>
            </a:pPr>
            <a:r>
              <a:rPr lang="en-US" sz="7200" b="0" dirty="0" smtClean="0">
                <a:latin typeface="Arial" pitchFamily="34" charset="0"/>
                <a:cs typeface="Arial" pitchFamily="34" charset="0"/>
              </a:rPr>
              <a:t>You assign an employee the task of updating the customer database, which is something you dislike doing</a:t>
            </a:r>
          </a:p>
          <a:p>
            <a:pPr marL="461963" indent="-290513">
              <a:lnSpc>
                <a:spcPct val="120000"/>
              </a:lnSpc>
              <a:spcBef>
                <a:spcPts val="0"/>
              </a:spcBef>
              <a:spcAft>
                <a:spcPts val="600"/>
              </a:spcAft>
              <a:buClr>
                <a:srgbClr val="0038A8"/>
              </a:buClr>
              <a:buFont typeface="+mj-lt"/>
              <a:buAutoNum type="arabicParenR"/>
            </a:pPr>
            <a:r>
              <a:rPr lang="en-US" sz="7200" b="0" dirty="0" smtClean="0">
                <a:latin typeface="Arial" pitchFamily="34" charset="0"/>
                <a:cs typeface="Arial" pitchFamily="34" charset="0"/>
              </a:rPr>
              <a:t>You ask an employee to complete a task they have never done before with no training</a:t>
            </a:r>
          </a:p>
          <a:p>
            <a:pPr marL="461963" indent="-290513">
              <a:lnSpc>
                <a:spcPct val="120000"/>
              </a:lnSpc>
              <a:spcBef>
                <a:spcPts val="0"/>
              </a:spcBef>
              <a:spcAft>
                <a:spcPts val="600"/>
              </a:spcAft>
              <a:buClr>
                <a:srgbClr val="0038A8"/>
              </a:buClr>
              <a:buFont typeface="+mj-lt"/>
              <a:buAutoNum type="arabicParenR"/>
            </a:pPr>
            <a:r>
              <a:rPr lang="en-US" sz="7200" b="0" dirty="0" smtClean="0">
                <a:latin typeface="Arial" pitchFamily="34" charset="0"/>
                <a:cs typeface="Arial" pitchFamily="34" charset="0"/>
              </a:rPr>
              <a:t>You give an employee full responsibility for finding a new internet service provider for your office within a specified budget</a:t>
            </a:r>
          </a:p>
          <a:p>
            <a:pPr marL="461963" indent="-290513">
              <a:lnSpc>
                <a:spcPct val="120000"/>
              </a:lnSpc>
              <a:spcBef>
                <a:spcPts val="0"/>
              </a:spcBef>
              <a:spcAft>
                <a:spcPts val="600"/>
              </a:spcAft>
              <a:buClr>
                <a:srgbClr val="0038A8"/>
              </a:buClr>
              <a:buFont typeface="+mj-lt"/>
              <a:buAutoNum type="arabicParenR"/>
            </a:pPr>
            <a:endParaRPr lang="en-US" sz="7200" b="0" dirty="0" smtClean="0">
              <a:latin typeface="Arial" pitchFamily="34" charset="0"/>
              <a:cs typeface="Arial" pitchFamily="34" charset="0"/>
            </a:endParaRPr>
          </a:p>
          <a:p>
            <a:pPr marL="0" indent="0">
              <a:lnSpc>
                <a:spcPct val="120000"/>
              </a:lnSpc>
              <a:spcBef>
                <a:spcPts val="0"/>
              </a:spcBef>
              <a:spcAft>
                <a:spcPts val="600"/>
              </a:spcAft>
              <a:buNone/>
            </a:pPr>
            <a:endParaRPr lang="en-US" sz="2000" dirty="0" smtClean="0">
              <a:latin typeface="Arial" pitchFamily="34" charset="0"/>
              <a:cs typeface="Arial" pitchFamily="34" charset="0"/>
            </a:endParaRPr>
          </a:p>
          <a:p>
            <a:pPr>
              <a:lnSpc>
                <a:spcPct val="120000"/>
              </a:lnSpc>
              <a:spcBef>
                <a:spcPts val="0"/>
              </a:spcBef>
              <a:spcAft>
                <a:spcPts val="600"/>
              </a:spcAft>
              <a:buNone/>
            </a:pPr>
            <a:endParaRPr lang="en-US" sz="1800" b="0" dirty="0" smtClean="0">
              <a:latin typeface="Arial" pitchFamily="34" charset="0"/>
              <a:cs typeface="Arial" pitchFamily="34" charset="0"/>
            </a:endParaRPr>
          </a:p>
        </p:txBody>
      </p:sp>
      <p:sp>
        <p:nvSpPr>
          <p:cNvPr id="8" name="Title 7"/>
          <p:cNvSpPr>
            <a:spLocks noGrp="1"/>
          </p:cNvSpPr>
          <p:nvPr>
            <p:ph type="title"/>
          </p:nvPr>
        </p:nvSpPr>
        <p:spPr/>
        <p:txBody>
          <a:bodyPr/>
          <a:lstStyle/>
          <a:p>
            <a:r>
              <a:rPr lang="en-US" dirty="0" smtClean="0"/>
              <a:t>	Delegation Foundation:  What Did You Learn?</a:t>
            </a:r>
            <a:endParaRPr lang="en-US" dirty="0"/>
          </a:p>
        </p:txBody>
      </p:sp>
      <p:sp>
        <p:nvSpPr>
          <p:cNvPr id="6" name="TextBox 5"/>
          <p:cNvSpPr txBox="1"/>
          <p:nvPr/>
        </p:nvSpPr>
        <p:spPr>
          <a:xfrm>
            <a:off x="228600" y="5943600"/>
            <a:ext cx="1800493" cy="369332"/>
          </a:xfrm>
          <a:prstGeom prst="rect">
            <a:avLst/>
          </a:prstGeom>
          <a:noFill/>
        </p:spPr>
        <p:txBody>
          <a:bodyPr wrap="none" rtlCol="0">
            <a:spAutoFit/>
          </a:bodyPr>
          <a:lstStyle/>
          <a:p>
            <a:r>
              <a:rPr lang="en-US" b="1" dirty="0" smtClean="0">
                <a:latin typeface="Arial" pitchFamily="34" charset="0"/>
                <a:cs typeface="Arial" pitchFamily="34" charset="0"/>
              </a:rPr>
              <a:t>Answer:</a:t>
            </a:r>
            <a:r>
              <a:rPr lang="en-US" dirty="0" smtClean="0">
                <a:latin typeface="Arial" pitchFamily="34" charset="0"/>
                <a:cs typeface="Arial" pitchFamily="34" charset="0"/>
              </a:rPr>
              <a:t> #1, #4</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25</a:t>
            </a:fld>
            <a:endParaRPr lang="en-US" kern="0">
              <a:solidFill>
                <a:sysClr val="windowText" lastClr="000000"/>
              </a:solidFill>
            </a:endParaRPr>
          </a:p>
        </p:txBody>
      </p:sp>
      <p:sp>
        <p:nvSpPr>
          <p:cNvPr id="9" name="Title 8"/>
          <p:cNvSpPr>
            <a:spLocks noGrp="1"/>
          </p:cNvSpPr>
          <p:nvPr>
            <p:ph type="title"/>
          </p:nvPr>
        </p:nvSpPr>
        <p:spPr/>
        <p:txBody>
          <a:bodyPr/>
          <a:lstStyle/>
          <a:p>
            <a:r>
              <a:rPr lang="en-US" dirty="0" smtClean="0"/>
              <a:t>	Delegation Challenges</a:t>
            </a:r>
            <a:endParaRPr lang="en-US" dirty="0"/>
          </a:p>
        </p:txBody>
      </p:sp>
      <p:sp>
        <p:nvSpPr>
          <p:cNvPr id="8" name="Title 1"/>
          <p:cNvSpPr txBox="1">
            <a:spLocks/>
          </p:cNvSpPr>
          <p:nvPr/>
        </p:nvSpPr>
        <p:spPr>
          <a:xfrm>
            <a:off x="0" y="3172968"/>
            <a:ext cx="9144000" cy="5334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smtClean="0">
                <a:solidFill>
                  <a:srgbClr val="0091B5"/>
                </a:solidFill>
                <a:effectLst>
                  <a:outerShdw blurRad="38100" dist="38100" dir="2700000" algn="tl">
                    <a:srgbClr val="000000">
                      <a:alpha val="43137"/>
                    </a:srgbClr>
                  </a:outerShdw>
                </a:effectLst>
                <a:latin typeface="Arial" pitchFamily="34" charset="0"/>
                <a:cs typeface="Arial" pitchFamily="34" charset="0"/>
              </a:rPr>
              <a:t>Chapter 3:  </a:t>
            </a:r>
            <a:r>
              <a:rPr lang="en-US" sz="4000" b="1" dirty="0" smtClean="0">
                <a:solidFill>
                  <a:srgbClr val="0091B5"/>
                </a:solidFill>
                <a:effectLst>
                  <a:outerShdw blurRad="38100" dist="38100" dir="2700000" algn="tl">
                    <a:srgbClr val="000000">
                      <a:alpha val="43137"/>
                    </a:srgbClr>
                  </a:outerShdw>
                </a:effectLst>
                <a:latin typeface="Arial" pitchFamily="34" charset="0"/>
                <a:cs typeface="Arial" pitchFamily="34" charset="0"/>
              </a:rPr>
              <a:t>Delegation Challenges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 y="1325880"/>
            <a:ext cx="8077200" cy="1431161"/>
          </a:xfrm>
          <a:prstGeom prst="rect">
            <a:avLst/>
          </a:prstGeom>
          <a:noFill/>
        </p:spPr>
        <p:txBody>
          <a:bodyPr wrap="square" rtlCol="0">
            <a:spAutoFit/>
          </a:bodyPr>
          <a:lstStyle/>
          <a:p>
            <a:pPr marL="233363" indent="-233363">
              <a:spcAft>
                <a:spcPts val="600"/>
              </a:spcAft>
            </a:pPr>
            <a:r>
              <a:rPr lang="en-US" b="1" dirty="0" smtClean="0"/>
              <a:t>Discussion points:</a:t>
            </a:r>
          </a:p>
          <a:p>
            <a:pPr marL="338138" lvl="1" indent="-225425">
              <a:spcAft>
                <a:spcPts val="600"/>
              </a:spcAft>
              <a:buClr>
                <a:srgbClr val="0038A8"/>
              </a:buClr>
              <a:buFont typeface="Wingdings" pitchFamily="2" charset="2"/>
              <a:buChar char="§"/>
            </a:pPr>
            <a:r>
              <a:rPr lang="en-US" dirty="0" smtClean="0"/>
              <a:t>What are some reasons leaders do not Delegate?</a:t>
            </a:r>
          </a:p>
          <a:p>
            <a:pPr marL="338138" lvl="1" indent="-225425">
              <a:spcAft>
                <a:spcPts val="600"/>
              </a:spcAft>
              <a:buClr>
                <a:srgbClr val="0038A8"/>
              </a:buClr>
              <a:buFont typeface="Wingdings" pitchFamily="2" charset="2"/>
              <a:buChar char="§"/>
            </a:pPr>
            <a:r>
              <a:rPr lang="en-US" dirty="0" smtClean="0"/>
              <a:t>What are some mistakes leaders make with Delegation?</a:t>
            </a:r>
          </a:p>
          <a:p>
            <a:pPr marL="338138" lvl="1" indent="-225425">
              <a:spcAft>
                <a:spcPts val="600"/>
              </a:spcAft>
              <a:buClr>
                <a:srgbClr val="0038A8"/>
              </a:buClr>
              <a:buFont typeface="Wingdings" pitchFamily="2" charset="2"/>
              <a:buChar char="§"/>
            </a:pPr>
            <a:r>
              <a:rPr lang="en-US" dirty="0" smtClean="0"/>
              <a:t>What are some employee challenges with Delegation?</a:t>
            </a:r>
          </a:p>
        </p:txBody>
      </p:sp>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26</a:t>
            </a:fld>
            <a:endParaRPr lang="en-US" kern="0">
              <a:solidFill>
                <a:sysClr val="windowText" lastClr="000000"/>
              </a:solidFill>
            </a:endParaRPr>
          </a:p>
        </p:txBody>
      </p:sp>
      <p:sp>
        <p:nvSpPr>
          <p:cNvPr id="6" name="Title 5"/>
          <p:cNvSpPr>
            <a:spLocks noGrp="1"/>
          </p:cNvSpPr>
          <p:nvPr>
            <p:ph type="title"/>
          </p:nvPr>
        </p:nvSpPr>
        <p:spPr/>
        <p:txBody>
          <a:bodyPr/>
          <a:lstStyle/>
          <a:p>
            <a:r>
              <a:rPr lang="en-US" dirty="0" smtClean="0"/>
              <a:t>	Delegation Challenges:  Discussion</a:t>
            </a:r>
            <a:endParaRPr lang="en-US" dirty="0"/>
          </a:p>
        </p:txBody>
      </p:sp>
      <p:pic>
        <p:nvPicPr>
          <p:cNvPr id="8" name="Picture 2" descr="http://www.free-management-ebooks.com/images/prde0202.jpg"/>
          <p:cNvPicPr>
            <a:picLocks noChangeAspect="1" noChangeArrowheads="1"/>
          </p:cNvPicPr>
          <p:nvPr/>
        </p:nvPicPr>
        <p:blipFill>
          <a:blip r:embed="rId3" cstate="print"/>
          <a:srcRect/>
          <a:stretch>
            <a:fillRect/>
          </a:stretch>
        </p:blipFill>
        <p:spPr bwMode="auto">
          <a:xfrm>
            <a:off x="6019800" y="3962400"/>
            <a:ext cx="2997986" cy="2285964"/>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BB4B3A1-22B4-449E-82DC-1887B5AA8533}" type="slidenum">
              <a:rPr lang="en-US" kern="0" smtClean="0">
                <a:solidFill>
                  <a:sysClr val="windowText" lastClr="000000"/>
                </a:solidFill>
              </a:rPr>
              <a:pPr/>
              <a:t>27</a:t>
            </a:fld>
            <a:endParaRPr lang="en-US" kern="0">
              <a:solidFill>
                <a:sysClr val="windowText" lastClr="000000"/>
              </a:solidFill>
            </a:endParaRPr>
          </a:p>
        </p:txBody>
      </p:sp>
      <p:sp>
        <p:nvSpPr>
          <p:cNvPr id="4" name="Title 3"/>
          <p:cNvSpPr>
            <a:spLocks noGrp="1"/>
          </p:cNvSpPr>
          <p:nvPr>
            <p:ph type="title"/>
          </p:nvPr>
        </p:nvSpPr>
        <p:spPr/>
        <p:txBody>
          <a:bodyPr/>
          <a:lstStyle/>
          <a:p>
            <a:r>
              <a:rPr lang="en-US" dirty="0" smtClean="0"/>
              <a:t>    Delegation Foundation:  Delegation with Development</a:t>
            </a:r>
            <a:endParaRPr lang="en-US" dirty="0"/>
          </a:p>
        </p:txBody>
      </p:sp>
      <p:sp>
        <p:nvSpPr>
          <p:cNvPr id="6" name="Content Placeholder 2"/>
          <p:cNvSpPr txBox="1">
            <a:spLocks/>
          </p:cNvSpPr>
          <p:nvPr/>
        </p:nvSpPr>
        <p:spPr bwMode="auto">
          <a:xfrm>
            <a:off x="228600" y="1325880"/>
            <a:ext cx="8077200" cy="72327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marR="0" lvl="1"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r>
              <a:rPr kumimoji="0" lang="en-US" sz="1800" b="1" i="0" u="none" strike="noStrike" kern="0" cap="none" spc="0" normalizeH="0" baseline="0" noProof="0" dirty="0" smtClean="0">
                <a:ln>
                  <a:noFill/>
                </a:ln>
                <a:solidFill>
                  <a:schemeClr val="tx1"/>
                </a:solidFill>
                <a:effectLst/>
                <a:uLnTx/>
                <a:uFillTx/>
                <a:latin typeface="+mn-lt"/>
                <a:ea typeface="+mn-ea"/>
                <a:cs typeface="+mn-cs"/>
              </a:rPr>
              <a:t>Video:  </a:t>
            </a:r>
            <a:r>
              <a:rPr kumimoji="0" lang="en-US" sz="1800" i="0" u="none" strike="noStrike" kern="0" cap="none" spc="0" normalizeH="0" baseline="0" noProof="0" dirty="0" smtClean="0">
                <a:ln>
                  <a:noFill/>
                </a:ln>
                <a:solidFill>
                  <a:schemeClr val="tx1"/>
                </a:solidFill>
                <a:effectLst/>
                <a:uLnTx/>
                <a:uFillTx/>
                <a:latin typeface="+mn-lt"/>
                <a:ea typeface="+mn-ea"/>
                <a:cs typeface="+mn-cs"/>
              </a:rPr>
              <a:t>Training Through </a:t>
            </a:r>
            <a:r>
              <a:rPr kumimoji="0" lang="en-US" sz="1800" b="0" i="0" u="none" strike="noStrike" kern="0" cap="none" spc="0" normalizeH="0" baseline="0" noProof="0" dirty="0" smtClean="0">
                <a:ln>
                  <a:noFill/>
                </a:ln>
                <a:solidFill>
                  <a:schemeClr val="tx1"/>
                </a:solidFill>
                <a:effectLst/>
                <a:uLnTx/>
                <a:uFillTx/>
                <a:latin typeface="+mn-lt"/>
                <a:ea typeface="+mn-ea"/>
                <a:cs typeface="+mn-cs"/>
              </a:rPr>
              <a:t>Delegating, Cheryl</a:t>
            </a:r>
            <a:r>
              <a:rPr kumimoji="0" lang="en-US" sz="1800" b="0" i="0" u="none" strike="noStrike" kern="0" cap="none" spc="0" normalizeH="0" noProof="0" dirty="0" smtClean="0">
                <a:ln>
                  <a:noFill/>
                </a:ln>
                <a:solidFill>
                  <a:schemeClr val="tx1"/>
                </a:solidFill>
                <a:effectLst/>
                <a:uLnTx/>
                <a:uFillTx/>
                <a:latin typeface="+mn-lt"/>
                <a:ea typeface="+mn-ea"/>
                <a:cs typeface="+mn-cs"/>
              </a:rPr>
              <a:t> Gray</a:t>
            </a:r>
            <a:r>
              <a:rPr kumimoji="0" lang="en-US" sz="1800" b="0" i="0" u="none" strike="noStrike" kern="0" cap="none" spc="0" normalizeH="0" baseline="0" noProof="0" dirty="0" smtClean="0">
                <a:ln>
                  <a:noFill/>
                </a:ln>
                <a:solidFill>
                  <a:schemeClr val="tx1"/>
                </a:solidFill>
                <a:effectLst/>
                <a:uLnTx/>
                <a:uFillTx/>
                <a:latin typeface="+mn-lt"/>
                <a:ea typeface="+mn-ea"/>
                <a:cs typeface="+mn-cs"/>
              </a:rPr>
              <a:t>, </a:t>
            </a:r>
            <a:r>
              <a:rPr lang="en-US" kern="0" dirty="0" smtClean="0"/>
              <a:t>3</a:t>
            </a:r>
            <a:r>
              <a:rPr kumimoji="0" lang="en-US" sz="1800" b="0" i="0" u="none" strike="noStrike" kern="0" cap="none" spc="0" normalizeH="0" baseline="0" noProof="0" dirty="0" smtClean="0">
                <a:ln>
                  <a:noFill/>
                </a:ln>
                <a:solidFill>
                  <a:schemeClr val="tx1"/>
                </a:solidFill>
                <a:effectLst/>
                <a:uLnTx/>
                <a:uFillTx/>
                <a:latin typeface="+mn-lt"/>
                <a:ea typeface="+mn-ea"/>
                <a:cs typeface="+mn-cs"/>
              </a:rPr>
              <a:t> minutes</a:t>
            </a:r>
            <a:endParaRPr kumimoji="0" lang="en-US" sz="1800" b="0" i="0" u="none" strike="noStrike" kern="0" cap="none" spc="0" normalizeH="0" baseline="30000" noProof="0" dirty="0" smtClean="0">
              <a:ln>
                <a:noFill/>
              </a:ln>
              <a:solidFill>
                <a:schemeClr val="tx1"/>
              </a:solidFill>
              <a:effectLst/>
              <a:uLnTx/>
              <a:uFillTx/>
              <a:latin typeface="+mn-lt"/>
              <a:ea typeface="+mn-ea"/>
              <a:cs typeface="+mn-cs"/>
            </a:endParaRPr>
          </a:p>
          <a:p>
            <a:pPr marL="914400" marR="0" lvl="1" indent="-219075" algn="l"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endParaRPr kumimoji="0" lang="en-US" sz="1800" b="1"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7" name="Rectangle 6"/>
          <p:cNvSpPr/>
          <p:nvPr/>
        </p:nvSpPr>
        <p:spPr>
          <a:xfrm>
            <a:off x="228600" y="3493008"/>
            <a:ext cx="8229600" cy="1000274"/>
          </a:xfrm>
          <a:prstGeom prst="rect">
            <a:avLst/>
          </a:prstGeom>
        </p:spPr>
        <p:txBody>
          <a:bodyPr wrap="square">
            <a:spAutoFit/>
          </a:bodyPr>
          <a:lstStyle/>
          <a:p>
            <a:pPr marL="339725" indent="-339725">
              <a:spcBef>
                <a:spcPts val="600"/>
              </a:spcBef>
              <a:buClr>
                <a:srgbClr val="3333CC"/>
              </a:buClr>
            </a:pPr>
            <a:r>
              <a:rPr lang="en-US" b="1" dirty="0" smtClean="0"/>
              <a:t>Discussion questions:</a:t>
            </a:r>
          </a:p>
          <a:p>
            <a:pPr marL="684213" lvl="1" indent="-233363">
              <a:spcBef>
                <a:spcPts val="600"/>
              </a:spcBef>
              <a:buClr>
                <a:srgbClr val="3333CC"/>
              </a:buClr>
              <a:buFont typeface="Wingdings" pitchFamily="2" charset="2"/>
              <a:buChar char="§"/>
            </a:pPr>
            <a:r>
              <a:rPr lang="en-US" dirty="0" smtClean="0"/>
              <a:t>Why is it important for Leaders to resist the urge to complete tasks themselves ?</a:t>
            </a:r>
          </a:p>
        </p:txBody>
      </p:sp>
      <p:sp>
        <p:nvSpPr>
          <p:cNvPr id="9" name="TextBox 8"/>
          <p:cNvSpPr txBox="1"/>
          <p:nvPr/>
        </p:nvSpPr>
        <p:spPr>
          <a:xfrm>
            <a:off x="219456" y="6309684"/>
            <a:ext cx="4336444" cy="307777"/>
          </a:xfrm>
          <a:prstGeom prst="rect">
            <a:avLst/>
          </a:prstGeom>
          <a:noFill/>
        </p:spPr>
        <p:txBody>
          <a:bodyPr wrap="none" rtlCol="0">
            <a:spAutoFit/>
          </a:bodyPr>
          <a:lstStyle/>
          <a:p>
            <a:r>
              <a:rPr lang="en-US" sz="700" dirty="0" smtClean="0"/>
              <a:t>Gray, Cheryl.  Training through Delegating.  </a:t>
            </a:r>
            <a:r>
              <a:rPr lang="en-US" sz="700" i="1" dirty="0" smtClean="0"/>
              <a:t>Skillport.</a:t>
            </a:r>
            <a:r>
              <a:rPr lang="en-US" sz="700" dirty="0" smtClean="0"/>
              <a:t>  Web.  6 Feb. 2014.  (</a:t>
            </a:r>
            <a:r>
              <a:rPr lang="en-US" sz="700" dirty="0" smtClean="0">
                <a:latin typeface="Arial" pitchFamily="34" charset="0"/>
                <a:cs typeface="Arial" pitchFamily="34" charset="0"/>
                <a:hlinkClick r:id="rId3"/>
              </a:rPr>
              <a:t>https://boeing.skillport.com/</a:t>
            </a:r>
            <a:r>
              <a:rPr lang="en-US" sz="700" dirty="0" smtClean="0"/>
              <a:t>) </a:t>
            </a:r>
          </a:p>
          <a:p>
            <a:endParaRPr lang="en-US" sz="7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28</a:t>
            </a:fld>
            <a:endParaRPr lang="en-US" kern="0" dirty="0">
              <a:solidFill>
                <a:sysClr val="windowText" lastClr="000000"/>
              </a:solidFill>
            </a:endParaRPr>
          </a:p>
        </p:txBody>
      </p:sp>
      <p:sp>
        <p:nvSpPr>
          <p:cNvPr id="7" name="Title 3"/>
          <p:cNvSpPr>
            <a:spLocks noGrp="1"/>
          </p:cNvSpPr>
          <p:nvPr>
            <p:ph type="title"/>
          </p:nvPr>
        </p:nvSpPr>
        <p:spPr>
          <a:xfrm>
            <a:off x="0" y="741072"/>
            <a:ext cx="9144000" cy="447675"/>
          </a:xfrm>
        </p:spPr>
        <p:txBody>
          <a:bodyPr/>
          <a:lstStyle/>
          <a:p>
            <a:r>
              <a:rPr lang="en-US" dirty="0" smtClean="0"/>
              <a:t>	Delegation Challenges:  Reason Leaders Don’t Delegate</a:t>
            </a:r>
            <a:endParaRPr lang="en-US" dirty="0"/>
          </a:p>
        </p:txBody>
      </p:sp>
      <p:sp>
        <p:nvSpPr>
          <p:cNvPr id="16" name="Rectangle 15"/>
          <p:cNvSpPr/>
          <p:nvPr/>
        </p:nvSpPr>
        <p:spPr bwMode="auto">
          <a:xfrm>
            <a:off x="228600" y="1438275"/>
            <a:ext cx="3752850" cy="4505325"/>
          </a:xfrm>
          <a:prstGeom prst="rect">
            <a:avLst/>
          </a:prstGeom>
          <a:solidFill>
            <a:schemeClr val="accent1"/>
          </a:solidFill>
          <a:ln w="12700"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Rectangle 16"/>
          <p:cNvSpPr/>
          <p:nvPr/>
        </p:nvSpPr>
        <p:spPr bwMode="auto">
          <a:xfrm>
            <a:off x="428625" y="1676400"/>
            <a:ext cx="3362325" cy="4076700"/>
          </a:xfrm>
          <a:prstGeom prst="rect">
            <a:avLst/>
          </a:prstGeom>
          <a:solidFill>
            <a:srgbClr val="CCECFF"/>
          </a:solidFill>
          <a:ln w="12700"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45" name="Group 44"/>
          <p:cNvGrpSpPr/>
          <p:nvPr/>
        </p:nvGrpSpPr>
        <p:grpSpPr>
          <a:xfrm>
            <a:off x="600075" y="1790700"/>
            <a:ext cx="3019425" cy="581025"/>
            <a:chOff x="600075" y="1790700"/>
            <a:chExt cx="3019425" cy="581025"/>
          </a:xfrm>
        </p:grpSpPr>
        <p:grpSp>
          <p:nvGrpSpPr>
            <p:cNvPr id="9" name="Group 35"/>
            <p:cNvGrpSpPr/>
            <p:nvPr/>
          </p:nvGrpSpPr>
          <p:grpSpPr>
            <a:xfrm>
              <a:off x="600075" y="1790700"/>
              <a:ext cx="3019425" cy="581025"/>
              <a:chOff x="4657725" y="1952625"/>
              <a:chExt cx="3019425" cy="581025"/>
            </a:xfrm>
            <a:solidFill>
              <a:srgbClr val="961B4E"/>
            </a:solidFill>
          </p:grpSpPr>
          <p:sp>
            <p:nvSpPr>
              <p:cNvPr id="31" name="Pentagon 30"/>
              <p:cNvSpPr/>
              <p:nvPr/>
            </p:nvSpPr>
            <p:spPr bwMode="auto">
              <a:xfrm rot="10800000">
                <a:off x="4657725" y="1952625"/>
                <a:ext cx="2705100" cy="581025"/>
              </a:xfrm>
              <a:prstGeom prst="homePlat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Pentagon 29"/>
              <p:cNvSpPr/>
              <p:nvPr/>
            </p:nvSpPr>
            <p:spPr bwMode="auto">
              <a:xfrm>
                <a:off x="4972050" y="1952625"/>
                <a:ext cx="2705100" cy="581025"/>
              </a:xfrm>
              <a:prstGeom prst="homePlat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24" name="TextBox 23"/>
            <p:cNvSpPr txBox="1"/>
            <p:nvPr/>
          </p:nvSpPr>
          <p:spPr>
            <a:xfrm>
              <a:off x="1056168" y="1874209"/>
              <a:ext cx="2133599" cy="369332"/>
            </a:xfrm>
            <a:prstGeom prst="rect">
              <a:avLst/>
            </a:prstGeom>
            <a:noFill/>
          </p:spPr>
          <p:txBody>
            <a:bodyPr wrap="square" rtlCol="0">
              <a:spAutoFit/>
            </a:bodyPr>
            <a:lstStyle/>
            <a:p>
              <a:r>
                <a:rPr lang="en-US" dirty="0" smtClean="0">
                  <a:solidFill>
                    <a:schemeClr val="bg1"/>
                  </a:solidFill>
                </a:rPr>
                <a:t>Not Enough Time</a:t>
              </a:r>
            </a:p>
          </p:txBody>
        </p:sp>
      </p:grpSp>
      <p:grpSp>
        <p:nvGrpSpPr>
          <p:cNvPr id="44" name="Group 43"/>
          <p:cNvGrpSpPr/>
          <p:nvPr/>
        </p:nvGrpSpPr>
        <p:grpSpPr>
          <a:xfrm>
            <a:off x="619125" y="2447925"/>
            <a:ext cx="3019425" cy="581025"/>
            <a:chOff x="619125" y="2447925"/>
            <a:chExt cx="3019425" cy="581025"/>
          </a:xfrm>
        </p:grpSpPr>
        <p:grpSp>
          <p:nvGrpSpPr>
            <p:cNvPr id="2" name="Group 19"/>
            <p:cNvGrpSpPr/>
            <p:nvPr/>
          </p:nvGrpSpPr>
          <p:grpSpPr>
            <a:xfrm>
              <a:off x="619125" y="2447925"/>
              <a:ext cx="3019425" cy="581025"/>
              <a:chOff x="4657725" y="1952625"/>
              <a:chExt cx="3019425" cy="581025"/>
            </a:xfrm>
          </p:grpSpPr>
          <p:sp>
            <p:nvSpPr>
              <p:cNvPr id="40" name="Pentagon 39"/>
              <p:cNvSpPr/>
              <p:nvPr/>
            </p:nvSpPr>
            <p:spPr bwMode="auto">
              <a:xfrm>
                <a:off x="4972050" y="1952625"/>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Pentagon 40"/>
              <p:cNvSpPr/>
              <p:nvPr/>
            </p:nvSpPr>
            <p:spPr bwMode="auto">
              <a:xfrm rot="10800000">
                <a:off x="4657725" y="1952625"/>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25" name="TextBox 24"/>
            <p:cNvSpPr txBox="1"/>
            <p:nvPr/>
          </p:nvSpPr>
          <p:spPr>
            <a:xfrm>
              <a:off x="1011866" y="2552700"/>
              <a:ext cx="2209799" cy="369332"/>
            </a:xfrm>
            <a:prstGeom prst="rect">
              <a:avLst/>
            </a:prstGeom>
            <a:noFill/>
          </p:spPr>
          <p:txBody>
            <a:bodyPr wrap="square" rtlCol="0">
              <a:spAutoFit/>
            </a:bodyPr>
            <a:lstStyle/>
            <a:p>
              <a:r>
                <a:rPr lang="en-US" dirty="0" smtClean="0">
                  <a:solidFill>
                    <a:schemeClr val="bg1"/>
                  </a:solidFill>
                </a:rPr>
                <a:t>Giving Up Control</a:t>
              </a:r>
            </a:p>
          </p:txBody>
        </p:sp>
      </p:grpSp>
      <p:grpSp>
        <p:nvGrpSpPr>
          <p:cNvPr id="46" name="Group 45"/>
          <p:cNvGrpSpPr/>
          <p:nvPr/>
        </p:nvGrpSpPr>
        <p:grpSpPr>
          <a:xfrm>
            <a:off x="619125" y="3774282"/>
            <a:ext cx="3158976" cy="581025"/>
            <a:chOff x="619125" y="3774282"/>
            <a:chExt cx="3158976" cy="581025"/>
          </a:xfrm>
        </p:grpSpPr>
        <p:grpSp>
          <p:nvGrpSpPr>
            <p:cNvPr id="6" name="Group 29"/>
            <p:cNvGrpSpPr/>
            <p:nvPr/>
          </p:nvGrpSpPr>
          <p:grpSpPr>
            <a:xfrm>
              <a:off x="619125" y="3774282"/>
              <a:ext cx="3019425" cy="581025"/>
              <a:chOff x="4657725" y="1952625"/>
              <a:chExt cx="3019425" cy="581025"/>
            </a:xfrm>
          </p:grpSpPr>
          <p:sp>
            <p:nvSpPr>
              <p:cNvPr id="34" name="Pentagon 33"/>
              <p:cNvSpPr/>
              <p:nvPr/>
            </p:nvSpPr>
            <p:spPr bwMode="auto">
              <a:xfrm>
                <a:off x="4972050" y="1952625"/>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Pentagon 34"/>
              <p:cNvSpPr/>
              <p:nvPr/>
            </p:nvSpPr>
            <p:spPr bwMode="auto">
              <a:xfrm rot="10800000">
                <a:off x="4657725" y="1952625"/>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26" name="TextBox 25"/>
            <p:cNvSpPr txBox="1"/>
            <p:nvPr/>
          </p:nvSpPr>
          <p:spPr>
            <a:xfrm>
              <a:off x="806301" y="3866042"/>
              <a:ext cx="2971800" cy="369332"/>
            </a:xfrm>
            <a:prstGeom prst="rect">
              <a:avLst/>
            </a:prstGeom>
            <a:noFill/>
          </p:spPr>
          <p:txBody>
            <a:bodyPr wrap="square" rtlCol="0">
              <a:spAutoFit/>
            </a:bodyPr>
            <a:lstStyle/>
            <a:p>
              <a:r>
                <a:rPr lang="en-US" dirty="0" smtClean="0">
                  <a:solidFill>
                    <a:schemeClr val="bg1"/>
                  </a:solidFill>
                </a:rPr>
                <a:t>Lack Confidence in Team</a:t>
              </a:r>
            </a:p>
          </p:txBody>
        </p:sp>
      </p:grpSp>
      <p:grpSp>
        <p:nvGrpSpPr>
          <p:cNvPr id="47" name="Group 46"/>
          <p:cNvGrpSpPr/>
          <p:nvPr/>
        </p:nvGrpSpPr>
        <p:grpSpPr>
          <a:xfrm>
            <a:off x="647700" y="4429125"/>
            <a:ext cx="3031166" cy="581025"/>
            <a:chOff x="647700" y="4429125"/>
            <a:chExt cx="3031166" cy="581025"/>
          </a:xfrm>
        </p:grpSpPr>
        <p:grpSp>
          <p:nvGrpSpPr>
            <p:cNvPr id="8" name="Group 32"/>
            <p:cNvGrpSpPr/>
            <p:nvPr/>
          </p:nvGrpSpPr>
          <p:grpSpPr>
            <a:xfrm>
              <a:off x="647700" y="4429125"/>
              <a:ext cx="3019425" cy="581025"/>
              <a:chOff x="4657725" y="1952625"/>
              <a:chExt cx="3019425" cy="581025"/>
            </a:xfrm>
          </p:grpSpPr>
          <p:sp>
            <p:nvSpPr>
              <p:cNvPr id="32" name="Pentagon 31"/>
              <p:cNvSpPr/>
              <p:nvPr/>
            </p:nvSpPr>
            <p:spPr bwMode="auto">
              <a:xfrm>
                <a:off x="4972050" y="1952625"/>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Pentagon 32"/>
              <p:cNvSpPr/>
              <p:nvPr/>
            </p:nvSpPr>
            <p:spPr bwMode="auto">
              <a:xfrm rot="10800000">
                <a:off x="4657725" y="1952625"/>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27" name="TextBox 26"/>
            <p:cNvSpPr txBox="1"/>
            <p:nvPr/>
          </p:nvSpPr>
          <p:spPr>
            <a:xfrm>
              <a:off x="935666" y="4526591"/>
              <a:ext cx="2743200" cy="369332"/>
            </a:xfrm>
            <a:prstGeom prst="rect">
              <a:avLst/>
            </a:prstGeom>
            <a:noFill/>
          </p:spPr>
          <p:txBody>
            <a:bodyPr wrap="square" rtlCol="0">
              <a:spAutoFit/>
            </a:bodyPr>
            <a:lstStyle/>
            <a:p>
              <a:r>
                <a:rPr lang="en-US" dirty="0" smtClean="0">
                  <a:solidFill>
                    <a:schemeClr val="bg1"/>
                  </a:solidFill>
                </a:rPr>
                <a:t>Delegate Out of a Job</a:t>
              </a:r>
            </a:p>
          </p:txBody>
        </p:sp>
      </p:grpSp>
      <p:grpSp>
        <p:nvGrpSpPr>
          <p:cNvPr id="48" name="Group 47"/>
          <p:cNvGrpSpPr/>
          <p:nvPr/>
        </p:nvGrpSpPr>
        <p:grpSpPr>
          <a:xfrm>
            <a:off x="657225" y="5083969"/>
            <a:ext cx="3019425" cy="581025"/>
            <a:chOff x="657225" y="5083969"/>
            <a:chExt cx="3019425" cy="581025"/>
          </a:xfrm>
        </p:grpSpPr>
        <p:grpSp>
          <p:nvGrpSpPr>
            <p:cNvPr id="3" name="Group 23"/>
            <p:cNvGrpSpPr/>
            <p:nvPr/>
          </p:nvGrpSpPr>
          <p:grpSpPr>
            <a:xfrm>
              <a:off x="657225" y="5083969"/>
              <a:ext cx="3019425" cy="581025"/>
              <a:chOff x="4657725" y="1952625"/>
              <a:chExt cx="3019425" cy="581025"/>
            </a:xfrm>
          </p:grpSpPr>
          <p:sp>
            <p:nvSpPr>
              <p:cNvPr id="38" name="Pentagon 37"/>
              <p:cNvSpPr/>
              <p:nvPr/>
            </p:nvSpPr>
            <p:spPr bwMode="auto">
              <a:xfrm>
                <a:off x="4972050" y="1952625"/>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9" name="Pentagon 38"/>
              <p:cNvSpPr/>
              <p:nvPr/>
            </p:nvSpPr>
            <p:spPr bwMode="auto">
              <a:xfrm rot="10800000">
                <a:off x="4657725" y="1952625"/>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28" name="TextBox 27"/>
            <p:cNvSpPr txBox="1"/>
            <p:nvPr/>
          </p:nvSpPr>
          <p:spPr>
            <a:xfrm>
              <a:off x="872976" y="5180492"/>
              <a:ext cx="2565326" cy="369332"/>
            </a:xfrm>
            <a:prstGeom prst="rect">
              <a:avLst/>
            </a:prstGeom>
            <a:noFill/>
          </p:spPr>
          <p:txBody>
            <a:bodyPr wrap="square" rtlCol="0">
              <a:spAutoFit/>
            </a:bodyPr>
            <a:lstStyle/>
            <a:p>
              <a:pPr algn="ctr"/>
              <a:r>
                <a:rPr lang="en-US" dirty="0" smtClean="0">
                  <a:solidFill>
                    <a:schemeClr val="bg1"/>
                  </a:solidFill>
                </a:rPr>
                <a:t>You Can Do it Better</a:t>
              </a:r>
            </a:p>
          </p:txBody>
        </p:sp>
      </p:grpSp>
      <p:grpSp>
        <p:nvGrpSpPr>
          <p:cNvPr id="43" name="Group 42"/>
          <p:cNvGrpSpPr/>
          <p:nvPr/>
        </p:nvGrpSpPr>
        <p:grpSpPr>
          <a:xfrm>
            <a:off x="619125" y="3128963"/>
            <a:ext cx="3019425" cy="581025"/>
            <a:chOff x="619125" y="3128963"/>
            <a:chExt cx="3019425" cy="581025"/>
          </a:xfrm>
        </p:grpSpPr>
        <p:grpSp>
          <p:nvGrpSpPr>
            <p:cNvPr id="5" name="Group 26"/>
            <p:cNvGrpSpPr/>
            <p:nvPr/>
          </p:nvGrpSpPr>
          <p:grpSpPr>
            <a:xfrm>
              <a:off x="619125" y="3128963"/>
              <a:ext cx="3019425" cy="581025"/>
              <a:chOff x="4657725" y="1952625"/>
              <a:chExt cx="3019425" cy="581025"/>
            </a:xfrm>
          </p:grpSpPr>
          <p:sp>
            <p:nvSpPr>
              <p:cNvPr id="36" name="Pentagon 35"/>
              <p:cNvSpPr/>
              <p:nvPr/>
            </p:nvSpPr>
            <p:spPr bwMode="auto">
              <a:xfrm>
                <a:off x="4972050" y="1952625"/>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Pentagon 36"/>
              <p:cNvSpPr/>
              <p:nvPr/>
            </p:nvSpPr>
            <p:spPr bwMode="auto">
              <a:xfrm rot="10800000">
                <a:off x="4657725" y="1952625"/>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29" name="TextBox 28"/>
            <p:cNvSpPr txBox="1"/>
            <p:nvPr/>
          </p:nvSpPr>
          <p:spPr>
            <a:xfrm>
              <a:off x="809626" y="3226759"/>
              <a:ext cx="2771774" cy="369332"/>
            </a:xfrm>
            <a:prstGeom prst="rect">
              <a:avLst/>
            </a:prstGeom>
            <a:noFill/>
          </p:spPr>
          <p:txBody>
            <a:bodyPr wrap="square" rtlCol="0">
              <a:spAutoFit/>
            </a:bodyPr>
            <a:lstStyle/>
            <a:p>
              <a:r>
                <a:rPr lang="en-US" dirty="0" smtClean="0">
                  <a:solidFill>
                    <a:schemeClr val="bg1"/>
                  </a:solidFill>
                </a:rPr>
                <a:t>Losing Tasks You Enjoy</a:t>
              </a:r>
            </a:p>
          </p:txBody>
        </p:sp>
      </p:grpSp>
      <p:sp>
        <p:nvSpPr>
          <p:cNvPr id="50" name="Freeform 49"/>
          <p:cNvSpPr/>
          <p:nvPr/>
        </p:nvSpPr>
        <p:spPr bwMode="auto">
          <a:xfrm rot="16200000">
            <a:off x="1864504" y="3333471"/>
            <a:ext cx="4801834" cy="608923"/>
          </a:xfrm>
          <a:custGeom>
            <a:avLst/>
            <a:gdLst>
              <a:gd name="connsiteX0" fmla="*/ 0 w 5438775"/>
              <a:gd name="connsiteY0" fmla="*/ 1019174 h 1019174"/>
              <a:gd name="connsiteX1" fmla="*/ 254794 w 5438775"/>
              <a:gd name="connsiteY1" fmla="*/ 0 h 1019174"/>
              <a:gd name="connsiteX2" fmla="*/ 5183982 w 5438775"/>
              <a:gd name="connsiteY2" fmla="*/ 0 h 1019174"/>
              <a:gd name="connsiteX3" fmla="*/ 5438775 w 5438775"/>
              <a:gd name="connsiteY3" fmla="*/ 1019174 h 1019174"/>
              <a:gd name="connsiteX4" fmla="*/ 0 w 5438775"/>
              <a:gd name="connsiteY4" fmla="*/ 1019174 h 1019174"/>
              <a:gd name="connsiteX0" fmla="*/ 0 w 5438775"/>
              <a:gd name="connsiteY0" fmla="*/ 1085849 h 1085849"/>
              <a:gd name="connsiteX1" fmla="*/ 254794 w 5438775"/>
              <a:gd name="connsiteY1" fmla="*/ 66675 h 1085849"/>
              <a:gd name="connsiteX2" fmla="*/ 4898232 w 5438775"/>
              <a:gd name="connsiteY2" fmla="*/ 0 h 1085849"/>
              <a:gd name="connsiteX3" fmla="*/ 5438775 w 5438775"/>
              <a:gd name="connsiteY3" fmla="*/ 1085849 h 1085849"/>
              <a:gd name="connsiteX4" fmla="*/ 0 w 5438775"/>
              <a:gd name="connsiteY4" fmla="*/ 1085849 h 1085849"/>
              <a:gd name="connsiteX0" fmla="*/ 0 w 5438775"/>
              <a:gd name="connsiteY0" fmla="*/ 1085849 h 1085849"/>
              <a:gd name="connsiteX1" fmla="*/ 1045369 w 5438775"/>
              <a:gd name="connsiteY1" fmla="*/ 38100 h 1085849"/>
              <a:gd name="connsiteX2" fmla="*/ 4898232 w 5438775"/>
              <a:gd name="connsiteY2" fmla="*/ 0 h 1085849"/>
              <a:gd name="connsiteX3" fmla="*/ 5438775 w 5438775"/>
              <a:gd name="connsiteY3" fmla="*/ 1085849 h 1085849"/>
              <a:gd name="connsiteX4" fmla="*/ 0 w 5438775"/>
              <a:gd name="connsiteY4" fmla="*/ 1085849 h 1085849"/>
              <a:gd name="connsiteX0" fmla="*/ 0 w 5438775"/>
              <a:gd name="connsiteY0" fmla="*/ 1085849 h 1085849"/>
              <a:gd name="connsiteX1" fmla="*/ 778669 w 5438775"/>
              <a:gd name="connsiteY1" fmla="*/ 38107 h 1085849"/>
              <a:gd name="connsiteX2" fmla="*/ 4898232 w 5438775"/>
              <a:gd name="connsiteY2" fmla="*/ 0 h 1085849"/>
              <a:gd name="connsiteX3" fmla="*/ 5438775 w 5438775"/>
              <a:gd name="connsiteY3" fmla="*/ 1085849 h 1085849"/>
              <a:gd name="connsiteX4" fmla="*/ 0 w 5438775"/>
              <a:gd name="connsiteY4" fmla="*/ 1085849 h 1085849"/>
              <a:gd name="connsiteX0" fmla="*/ 0 w 5438775"/>
              <a:gd name="connsiteY0" fmla="*/ 1085849 h 1085849"/>
              <a:gd name="connsiteX1" fmla="*/ 778669 w 5438775"/>
              <a:gd name="connsiteY1" fmla="*/ 38107 h 1085849"/>
              <a:gd name="connsiteX2" fmla="*/ 5212557 w 5438775"/>
              <a:gd name="connsiteY2" fmla="*/ -1 h 1085849"/>
              <a:gd name="connsiteX3" fmla="*/ 5438775 w 5438775"/>
              <a:gd name="connsiteY3" fmla="*/ 1085849 h 1085849"/>
              <a:gd name="connsiteX4" fmla="*/ 0 w 5438775"/>
              <a:gd name="connsiteY4" fmla="*/ 1085849 h 1085849"/>
              <a:gd name="connsiteX0" fmla="*/ 0 w 5438775"/>
              <a:gd name="connsiteY0" fmla="*/ 1089499 h 1089499"/>
              <a:gd name="connsiteX1" fmla="*/ 778669 w 5438775"/>
              <a:gd name="connsiteY1" fmla="*/ -1 h 1089499"/>
              <a:gd name="connsiteX2" fmla="*/ 5212557 w 5438775"/>
              <a:gd name="connsiteY2" fmla="*/ 3649 h 1089499"/>
              <a:gd name="connsiteX3" fmla="*/ 5438775 w 5438775"/>
              <a:gd name="connsiteY3" fmla="*/ 1089499 h 1089499"/>
              <a:gd name="connsiteX4" fmla="*/ 0 w 5438775"/>
              <a:gd name="connsiteY4" fmla="*/ 1089499 h 1089499"/>
              <a:gd name="connsiteX0" fmla="*/ 0 w 5438775"/>
              <a:gd name="connsiteY0" fmla="*/ 1089499 h 1089499"/>
              <a:gd name="connsiteX1" fmla="*/ 750244 w 5438775"/>
              <a:gd name="connsiteY1" fmla="*/ 0 h 1089499"/>
              <a:gd name="connsiteX2" fmla="*/ 5212557 w 5438775"/>
              <a:gd name="connsiteY2" fmla="*/ 3649 h 1089499"/>
              <a:gd name="connsiteX3" fmla="*/ 5438775 w 5438775"/>
              <a:gd name="connsiteY3" fmla="*/ 1089499 h 1089499"/>
              <a:gd name="connsiteX4" fmla="*/ 0 w 5438775"/>
              <a:gd name="connsiteY4" fmla="*/ 1089499 h 1089499"/>
              <a:gd name="connsiteX0" fmla="*/ 0 w 5438775"/>
              <a:gd name="connsiteY0" fmla="*/ 1085851 h 1085851"/>
              <a:gd name="connsiteX1" fmla="*/ 653122 w 5438775"/>
              <a:gd name="connsiteY1" fmla="*/ 37336 h 1085851"/>
              <a:gd name="connsiteX2" fmla="*/ 5212557 w 5438775"/>
              <a:gd name="connsiteY2" fmla="*/ 1 h 1085851"/>
              <a:gd name="connsiteX3" fmla="*/ 5438775 w 5438775"/>
              <a:gd name="connsiteY3" fmla="*/ 1085851 h 1085851"/>
              <a:gd name="connsiteX4" fmla="*/ 0 w 5438775"/>
              <a:gd name="connsiteY4" fmla="*/ 1085851 h 1085851"/>
              <a:gd name="connsiteX0" fmla="*/ 0 w 5438775"/>
              <a:gd name="connsiteY0" fmla="*/ 1089486 h 1089486"/>
              <a:gd name="connsiteX1" fmla="*/ 672546 w 5438775"/>
              <a:gd name="connsiteY1" fmla="*/ -1 h 1089486"/>
              <a:gd name="connsiteX2" fmla="*/ 5212557 w 5438775"/>
              <a:gd name="connsiteY2" fmla="*/ 3636 h 1089486"/>
              <a:gd name="connsiteX3" fmla="*/ 5438775 w 5438775"/>
              <a:gd name="connsiteY3" fmla="*/ 1089486 h 1089486"/>
              <a:gd name="connsiteX4" fmla="*/ 0 w 5438775"/>
              <a:gd name="connsiteY4" fmla="*/ 1089486 h 1089486"/>
              <a:gd name="connsiteX0" fmla="*/ 0 w 5438775"/>
              <a:gd name="connsiteY0" fmla="*/ 1109971 h 1109971"/>
              <a:gd name="connsiteX1" fmla="*/ 653121 w 5438775"/>
              <a:gd name="connsiteY1" fmla="*/ 1 h 1109971"/>
              <a:gd name="connsiteX2" fmla="*/ 5212557 w 5438775"/>
              <a:gd name="connsiteY2" fmla="*/ 24121 h 1109971"/>
              <a:gd name="connsiteX3" fmla="*/ 5438775 w 5438775"/>
              <a:gd name="connsiteY3" fmla="*/ 1109971 h 1109971"/>
              <a:gd name="connsiteX4" fmla="*/ 0 w 5438775"/>
              <a:gd name="connsiteY4" fmla="*/ 1109971 h 1109971"/>
              <a:gd name="connsiteX0" fmla="*/ 0 w 5029405"/>
              <a:gd name="connsiteY0" fmla="*/ 1067280 h 1109971"/>
              <a:gd name="connsiteX1" fmla="*/ 243751 w 5029405"/>
              <a:gd name="connsiteY1" fmla="*/ 1 h 1109971"/>
              <a:gd name="connsiteX2" fmla="*/ 4803187 w 5029405"/>
              <a:gd name="connsiteY2" fmla="*/ 24121 h 1109971"/>
              <a:gd name="connsiteX3" fmla="*/ 5029405 w 5029405"/>
              <a:gd name="connsiteY3" fmla="*/ 1109971 h 1109971"/>
              <a:gd name="connsiteX4" fmla="*/ 0 w 5029405"/>
              <a:gd name="connsiteY4" fmla="*/ 1067280 h 1109971"/>
              <a:gd name="connsiteX0" fmla="*/ 0 w 5000164"/>
              <a:gd name="connsiteY0" fmla="*/ 1045934 h 1109971"/>
              <a:gd name="connsiteX1" fmla="*/ 214510 w 5000164"/>
              <a:gd name="connsiteY1" fmla="*/ 1 h 1109971"/>
              <a:gd name="connsiteX2" fmla="*/ 4773946 w 5000164"/>
              <a:gd name="connsiteY2" fmla="*/ 24121 h 1109971"/>
              <a:gd name="connsiteX3" fmla="*/ 5000164 w 5000164"/>
              <a:gd name="connsiteY3" fmla="*/ 1109971 h 1109971"/>
              <a:gd name="connsiteX4" fmla="*/ 0 w 5000164"/>
              <a:gd name="connsiteY4" fmla="*/ 1045934 h 1109971"/>
              <a:gd name="connsiteX0" fmla="*/ 0 w 5000164"/>
              <a:gd name="connsiteY0" fmla="*/ 1024586 h 1088623"/>
              <a:gd name="connsiteX1" fmla="*/ 195016 w 5000164"/>
              <a:gd name="connsiteY1" fmla="*/ -1 h 1088623"/>
              <a:gd name="connsiteX2" fmla="*/ 4773946 w 5000164"/>
              <a:gd name="connsiteY2" fmla="*/ 2773 h 1088623"/>
              <a:gd name="connsiteX3" fmla="*/ 5000164 w 5000164"/>
              <a:gd name="connsiteY3" fmla="*/ 1088623 h 1088623"/>
              <a:gd name="connsiteX4" fmla="*/ 0 w 5000164"/>
              <a:gd name="connsiteY4" fmla="*/ 1024586 h 1088623"/>
              <a:gd name="connsiteX0" fmla="*/ 0 w 5000165"/>
              <a:gd name="connsiteY0" fmla="*/ 1109970 h 1109971"/>
              <a:gd name="connsiteX1" fmla="*/ 195017 w 5000165"/>
              <a:gd name="connsiteY1" fmla="*/ -1 h 1109971"/>
              <a:gd name="connsiteX2" fmla="*/ 4773947 w 5000165"/>
              <a:gd name="connsiteY2" fmla="*/ 2773 h 1109971"/>
              <a:gd name="connsiteX3" fmla="*/ 5000165 w 5000165"/>
              <a:gd name="connsiteY3" fmla="*/ 1088623 h 1109971"/>
              <a:gd name="connsiteX4" fmla="*/ 0 w 5000165"/>
              <a:gd name="connsiteY4" fmla="*/ 1109970 h 1109971"/>
              <a:gd name="connsiteX0" fmla="*/ 0 w 5000165"/>
              <a:gd name="connsiteY0" fmla="*/ 1149887 h 1149888"/>
              <a:gd name="connsiteX1" fmla="*/ 195017 w 5000165"/>
              <a:gd name="connsiteY1" fmla="*/ 39916 h 1149888"/>
              <a:gd name="connsiteX2" fmla="*/ 4773948 w 5000165"/>
              <a:gd name="connsiteY2" fmla="*/ 0 h 1149888"/>
              <a:gd name="connsiteX3" fmla="*/ 5000165 w 5000165"/>
              <a:gd name="connsiteY3" fmla="*/ 1128540 h 1149888"/>
              <a:gd name="connsiteX4" fmla="*/ 0 w 5000165"/>
              <a:gd name="connsiteY4" fmla="*/ 1149887 h 1149888"/>
              <a:gd name="connsiteX0" fmla="*/ 0 w 5000165"/>
              <a:gd name="connsiteY0" fmla="*/ 1149887 h 1149886"/>
              <a:gd name="connsiteX1" fmla="*/ 214510 w 5000165"/>
              <a:gd name="connsiteY1" fmla="*/ 2216 h 1149886"/>
              <a:gd name="connsiteX2" fmla="*/ 4773948 w 5000165"/>
              <a:gd name="connsiteY2" fmla="*/ 0 h 1149886"/>
              <a:gd name="connsiteX3" fmla="*/ 5000165 w 5000165"/>
              <a:gd name="connsiteY3" fmla="*/ 1128540 h 1149886"/>
              <a:gd name="connsiteX4" fmla="*/ 0 w 5000165"/>
              <a:gd name="connsiteY4" fmla="*/ 1149887 h 1149886"/>
              <a:gd name="connsiteX0" fmla="*/ 0 w 5000165"/>
              <a:gd name="connsiteY0" fmla="*/ 1204222 h 1204223"/>
              <a:gd name="connsiteX1" fmla="*/ 185270 w 5000165"/>
              <a:gd name="connsiteY1" fmla="*/ 0 h 1204223"/>
              <a:gd name="connsiteX2" fmla="*/ 4773948 w 5000165"/>
              <a:gd name="connsiteY2" fmla="*/ 54335 h 1204223"/>
              <a:gd name="connsiteX3" fmla="*/ 5000165 w 5000165"/>
              <a:gd name="connsiteY3" fmla="*/ 1182875 h 1204223"/>
              <a:gd name="connsiteX4" fmla="*/ 0 w 5000165"/>
              <a:gd name="connsiteY4" fmla="*/ 1204222 h 1204223"/>
              <a:gd name="connsiteX0" fmla="*/ 0 w 5035475"/>
              <a:gd name="connsiteY0" fmla="*/ 1238366 h 1238366"/>
              <a:gd name="connsiteX1" fmla="*/ 220580 w 5035475"/>
              <a:gd name="connsiteY1" fmla="*/ 0 h 1238366"/>
              <a:gd name="connsiteX2" fmla="*/ 4809258 w 5035475"/>
              <a:gd name="connsiteY2" fmla="*/ 54335 h 1238366"/>
              <a:gd name="connsiteX3" fmla="*/ 5035475 w 5035475"/>
              <a:gd name="connsiteY3" fmla="*/ 1182875 h 1238366"/>
              <a:gd name="connsiteX4" fmla="*/ 0 w 5035475"/>
              <a:gd name="connsiteY4" fmla="*/ 1238366 h 1238366"/>
              <a:gd name="connsiteX0" fmla="*/ 0 w 5044303"/>
              <a:gd name="connsiteY0" fmla="*/ 1238366 h 1238366"/>
              <a:gd name="connsiteX1" fmla="*/ 220580 w 5044303"/>
              <a:gd name="connsiteY1" fmla="*/ 0 h 1238366"/>
              <a:gd name="connsiteX2" fmla="*/ 4809258 w 5044303"/>
              <a:gd name="connsiteY2" fmla="*/ 54335 h 1238366"/>
              <a:gd name="connsiteX3" fmla="*/ 5044303 w 5044303"/>
              <a:gd name="connsiteY3" fmla="*/ 1234091 h 1238366"/>
              <a:gd name="connsiteX4" fmla="*/ 0 w 5044303"/>
              <a:gd name="connsiteY4" fmla="*/ 1238366 h 1238366"/>
              <a:gd name="connsiteX0" fmla="*/ 0 w 5061958"/>
              <a:gd name="connsiteY0" fmla="*/ 1238367 h 1238368"/>
              <a:gd name="connsiteX1" fmla="*/ 238235 w 5061958"/>
              <a:gd name="connsiteY1" fmla="*/ 0 h 1238368"/>
              <a:gd name="connsiteX2" fmla="*/ 4826913 w 5061958"/>
              <a:gd name="connsiteY2" fmla="*/ 54335 h 1238368"/>
              <a:gd name="connsiteX3" fmla="*/ 5061958 w 5061958"/>
              <a:gd name="connsiteY3" fmla="*/ 1234091 h 1238368"/>
              <a:gd name="connsiteX4" fmla="*/ 0 w 5061958"/>
              <a:gd name="connsiteY4" fmla="*/ 1238367 h 1238368"/>
              <a:gd name="connsiteX0" fmla="*/ 0 w 5061958"/>
              <a:gd name="connsiteY0" fmla="*/ 1256610 h 1256609"/>
              <a:gd name="connsiteX1" fmla="*/ 361258 w 5061958"/>
              <a:gd name="connsiteY1" fmla="*/ 0 h 1256609"/>
              <a:gd name="connsiteX2" fmla="*/ 4826913 w 5061958"/>
              <a:gd name="connsiteY2" fmla="*/ 72578 h 1256609"/>
              <a:gd name="connsiteX3" fmla="*/ 5061958 w 5061958"/>
              <a:gd name="connsiteY3" fmla="*/ 1252334 h 1256609"/>
              <a:gd name="connsiteX4" fmla="*/ 0 w 5061958"/>
              <a:gd name="connsiteY4" fmla="*/ 1256610 h 1256609"/>
              <a:gd name="connsiteX0" fmla="*/ 0 w 5061958"/>
              <a:gd name="connsiteY0" fmla="*/ 1243291 h 1243292"/>
              <a:gd name="connsiteX1" fmla="*/ 368166 w 5061958"/>
              <a:gd name="connsiteY1" fmla="*/ 0 h 1243292"/>
              <a:gd name="connsiteX2" fmla="*/ 4826913 w 5061958"/>
              <a:gd name="connsiteY2" fmla="*/ 59259 h 1243292"/>
              <a:gd name="connsiteX3" fmla="*/ 5061958 w 5061958"/>
              <a:gd name="connsiteY3" fmla="*/ 1239015 h 1243292"/>
              <a:gd name="connsiteX4" fmla="*/ 0 w 5061958"/>
              <a:gd name="connsiteY4" fmla="*/ 1243291 h 1243292"/>
              <a:gd name="connsiteX0" fmla="*/ 0 w 5061958"/>
              <a:gd name="connsiteY0" fmla="*/ 1243289 h 1243288"/>
              <a:gd name="connsiteX1" fmla="*/ 378528 w 5061958"/>
              <a:gd name="connsiteY1" fmla="*/ -1 h 1243288"/>
              <a:gd name="connsiteX2" fmla="*/ 4826913 w 5061958"/>
              <a:gd name="connsiteY2" fmla="*/ 59257 h 1243288"/>
              <a:gd name="connsiteX3" fmla="*/ 5061958 w 5061958"/>
              <a:gd name="connsiteY3" fmla="*/ 1239013 h 1243288"/>
              <a:gd name="connsiteX4" fmla="*/ 0 w 5061958"/>
              <a:gd name="connsiteY4" fmla="*/ 1243289 h 1243288"/>
              <a:gd name="connsiteX0" fmla="*/ 0 w 5061958"/>
              <a:gd name="connsiteY0" fmla="*/ 1243283 h 1243284"/>
              <a:gd name="connsiteX1" fmla="*/ 541872 w 5061958"/>
              <a:gd name="connsiteY1" fmla="*/ -1 h 1243284"/>
              <a:gd name="connsiteX2" fmla="*/ 4826913 w 5061958"/>
              <a:gd name="connsiteY2" fmla="*/ 59251 h 1243284"/>
              <a:gd name="connsiteX3" fmla="*/ 5061958 w 5061958"/>
              <a:gd name="connsiteY3" fmla="*/ 1239007 h 1243284"/>
              <a:gd name="connsiteX4" fmla="*/ 0 w 5061958"/>
              <a:gd name="connsiteY4" fmla="*/ 1243283 h 1243284"/>
              <a:gd name="connsiteX0" fmla="*/ 0 w 5061958"/>
              <a:gd name="connsiteY0" fmla="*/ 1243277 h 1243276"/>
              <a:gd name="connsiteX1" fmla="*/ 578170 w 5061958"/>
              <a:gd name="connsiteY1" fmla="*/ -1 h 1243276"/>
              <a:gd name="connsiteX2" fmla="*/ 4826913 w 5061958"/>
              <a:gd name="connsiteY2" fmla="*/ 59245 h 1243276"/>
              <a:gd name="connsiteX3" fmla="*/ 5061958 w 5061958"/>
              <a:gd name="connsiteY3" fmla="*/ 1239001 h 1243276"/>
              <a:gd name="connsiteX4" fmla="*/ 0 w 5061958"/>
              <a:gd name="connsiteY4" fmla="*/ 1243277 h 1243276"/>
              <a:gd name="connsiteX0" fmla="*/ 0 w 5061958"/>
              <a:gd name="connsiteY0" fmla="*/ 1184031 h 1184030"/>
              <a:gd name="connsiteX1" fmla="*/ 255571 w 5061958"/>
              <a:gd name="connsiteY1" fmla="*/ 36167 h 1184030"/>
              <a:gd name="connsiteX2" fmla="*/ 4826913 w 5061958"/>
              <a:gd name="connsiteY2" fmla="*/ -1 h 1184030"/>
              <a:gd name="connsiteX3" fmla="*/ 5061958 w 5061958"/>
              <a:gd name="connsiteY3" fmla="*/ 1179755 h 1184030"/>
              <a:gd name="connsiteX4" fmla="*/ 0 w 5061958"/>
              <a:gd name="connsiteY4" fmla="*/ 1184031 h 1184030"/>
              <a:gd name="connsiteX0" fmla="*/ 0 w 5061958"/>
              <a:gd name="connsiteY0" fmla="*/ 1186028 h 1186027"/>
              <a:gd name="connsiteX1" fmla="*/ 216468 w 5061958"/>
              <a:gd name="connsiteY1" fmla="*/ -1 h 1186027"/>
              <a:gd name="connsiteX2" fmla="*/ 4826913 w 5061958"/>
              <a:gd name="connsiteY2" fmla="*/ 1996 h 1186027"/>
              <a:gd name="connsiteX3" fmla="*/ 5061958 w 5061958"/>
              <a:gd name="connsiteY3" fmla="*/ 1181752 h 1186027"/>
              <a:gd name="connsiteX4" fmla="*/ 0 w 5061958"/>
              <a:gd name="connsiteY4" fmla="*/ 1186028 h 1186027"/>
              <a:gd name="connsiteX0" fmla="*/ 0 w 4826913"/>
              <a:gd name="connsiteY0" fmla="*/ 1186028 h 1186027"/>
              <a:gd name="connsiteX1" fmla="*/ 216468 w 4826913"/>
              <a:gd name="connsiteY1" fmla="*/ -1 h 1186027"/>
              <a:gd name="connsiteX2" fmla="*/ 4826913 w 4826913"/>
              <a:gd name="connsiteY2" fmla="*/ 1996 h 1186027"/>
              <a:gd name="connsiteX3" fmla="*/ 4817566 w 4826913"/>
              <a:gd name="connsiteY3" fmla="*/ 1162669 h 1186027"/>
              <a:gd name="connsiteX4" fmla="*/ 0 w 4826913"/>
              <a:gd name="connsiteY4" fmla="*/ 1186028 h 1186027"/>
              <a:gd name="connsiteX0" fmla="*/ 0 w 4826913"/>
              <a:gd name="connsiteY0" fmla="*/ 1186028 h 1186027"/>
              <a:gd name="connsiteX1" fmla="*/ 216468 w 4826913"/>
              <a:gd name="connsiteY1" fmla="*/ -1 h 1186027"/>
              <a:gd name="connsiteX2" fmla="*/ 4826913 w 4826913"/>
              <a:gd name="connsiteY2" fmla="*/ 1996 h 1186027"/>
              <a:gd name="connsiteX3" fmla="*/ 4778463 w 4826913"/>
              <a:gd name="connsiteY3" fmla="*/ 1124508 h 1186027"/>
              <a:gd name="connsiteX4" fmla="*/ 0 w 4826913"/>
              <a:gd name="connsiteY4" fmla="*/ 1186028 h 1186027"/>
              <a:gd name="connsiteX0" fmla="*/ 0 w 4826913"/>
              <a:gd name="connsiteY0" fmla="*/ 1186028 h 1186027"/>
              <a:gd name="connsiteX1" fmla="*/ 216468 w 4826913"/>
              <a:gd name="connsiteY1" fmla="*/ -1 h 1186027"/>
              <a:gd name="connsiteX2" fmla="*/ 4826913 w 4826913"/>
              <a:gd name="connsiteY2" fmla="*/ 1996 h 1186027"/>
              <a:gd name="connsiteX3" fmla="*/ 4788239 w 4826913"/>
              <a:gd name="connsiteY3" fmla="*/ 1181763 h 1186027"/>
              <a:gd name="connsiteX4" fmla="*/ 0 w 4826913"/>
              <a:gd name="connsiteY4" fmla="*/ 1186028 h 1186027"/>
              <a:gd name="connsiteX0" fmla="*/ 0 w 4826913"/>
              <a:gd name="connsiteY0" fmla="*/ 1186028 h 1200850"/>
              <a:gd name="connsiteX1" fmla="*/ 216468 w 4826913"/>
              <a:gd name="connsiteY1" fmla="*/ -1 h 1200850"/>
              <a:gd name="connsiteX2" fmla="*/ 4826913 w 4826913"/>
              <a:gd name="connsiteY2" fmla="*/ 1996 h 1200850"/>
              <a:gd name="connsiteX3" fmla="*/ 4817566 w 4826913"/>
              <a:gd name="connsiteY3" fmla="*/ 1200851 h 1200850"/>
              <a:gd name="connsiteX4" fmla="*/ 0 w 4826913"/>
              <a:gd name="connsiteY4" fmla="*/ 1186028 h 1200850"/>
              <a:gd name="connsiteX0" fmla="*/ 0 w 5006420"/>
              <a:gd name="connsiteY0" fmla="*/ 1186028 h 1200852"/>
              <a:gd name="connsiteX1" fmla="*/ 216468 w 5006420"/>
              <a:gd name="connsiteY1" fmla="*/ -1 h 1200852"/>
              <a:gd name="connsiteX2" fmla="*/ 4826913 w 5006420"/>
              <a:gd name="connsiteY2" fmla="*/ 1996 h 1200852"/>
              <a:gd name="connsiteX3" fmla="*/ 5003304 w 5006420"/>
              <a:gd name="connsiteY3" fmla="*/ 1200852 h 1200852"/>
              <a:gd name="connsiteX4" fmla="*/ 0 w 5006420"/>
              <a:gd name="connsiteY4" fmla="*/ 1186028 h 1200852"/>
              <a:gd name="connsiteX0" fmla="*/ 0 w 5035747"/>
              <a:gd name="connsiteY0" fmla="*/ 1186028 h 1219941"/>
              <a:gd name="connsiteX1" fmla="*/ 216468 w 5035747"/>
              <a:gd name="connsiteY1" fmla="*/ -1 h 1219941"/>
              <a:gd name="connsiteX2" fmla="*/ 4826913 w 5035747"/>
              <a:gd name="connsiteY2" fmla="*/ 1996 h 1219941"/>
              <a:gd name="connsiteX3" fmla="*/ 5032631 w 5035747"/>
              <a:gd name="connsiteY3" fmla="*/ 1219940 h 1219941"/>
              <a:gd name="connsiteX4" fmla="*/ 0 w 5035747"/>
              <a:gd name="connsiteY4" fmla="*/ 1186028 h 1219941"/>
              <a:gd name="connsiteX0" fmla="*/ 0 w 4928214"/>
              <a:gd name="connsiteY0" fmla="*/ 1186027 h 1219941"/>
              <a:gd name="connsiteX1" fmla="*/ 108935 w 4928214"/>
              <a:gd name="connsiteY1" fmla="*/ -1 h 1219941"/>
              <a:gd name="connsiteX2" fmla="*/ 4719380 w 4928214"/>
              <a:gd name="connsiteY2" fmla="*/ 1996 h 1219941"/>
              <a:gd name="connsiteX3" fmla="*/ 4925098 w 4928214"/>
              <a:gd name="connsiteY3" fmla="*/ 1219940 h 1219941"/>
              <a:gd name="connsiteX4" fmla="*/ 0 w 4928214"/>
              <a:gd name="connsiteY4" fmla="*/ 1186027 h 1219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8214" h="1219941">
                <a:moveTo>
                  <a:pt x="0" y="1186027"/>
                </a:moveTo>
                <a:lnTo>
                  <a:pt x="108935" y="-1"/>
                </a:lnTo>
                <a:lnTo>
                  <a:pt x="4719380" y="1996"/>
                </a:lnTo>
                <a:cubicBezTo>
                  <a:pt x="4716264" y="388887"/>
                  <a:pt x="4928214" y="833049"/>
                  <a:pt x="4925098" y="1219940"/>
                </a:cubicBezTo>
                <a:lnTo>
                  <a:pt x="0" y="1186027"/>
                </a:lnTo>
                <a:close/>
              </a:path>
            </a:pathLst>
          </a:custGeom>
          <a:gradFill>
            <a:gsLst>
              <a:gs pos="0">
                <a:schemeClr val="accent1"/>
              </a:gs>
              <a:gs pos="46000">
                <a:schemeClr val="bg1">
                  <a:lumMod val="85000"/>
                </a:schemeClr>
              </a:gs>
              <a:gs pos="100000">
                <a:schemeClr val="bg1"/>
              </a:gs>
            </a:gsLst>
            <a:lin ang="5400000" scaled="0"/>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51" name="Rectangle 50"/>
          <p:cNvSpPr/>
          <p:nvPr/>
        </p:nvSpPr>
        <p:spPr>
          <a:xfrm>
            <a:off x="4533935" y="1229975"/>
            <a:ext cx="4467225" cy="4789826"/>
          </a:xfrm>
          <a:prstGeom prst="rect">
            <a:avLst/>
          </a:prstGeom>
          <a:solidFill>
            <a:schemeClr val="bg1"/>
          </a:solidFill>
          <a:ln>
            <a:solidFill>
              <a:schemeClr val="bg1">
                <a:lumMod val="65000"/>
              </a:schemeClr>
            </a:solidFill>
          </a:ln>
          <a:effectLst>
            <a:outerShdw blurRad="50800" dist="38100" dir="18900000" algn="bl" rotWithShape="0">
              <a:prstClr val="black">
                <a:alpha val="40000"/>
              </a:prstClr>
            </a:outerShdw>
          </a:effectLst>
        </p:spPr>
        <p:txBody>
          <a:bodyPr wrap="square">
            <a:spAutoFit/>
          </a:bodyPr>
          <a:lstStyle/>
          <a:p>
            <a:pPr marL="177800" indent="-177800">
              <a:spcBef>
                <a:spcPts val="300"/>
              </a:spcBef>
              <a:buClr>
                <a:srgbClr val="0038A8"/>
              </a:buClr>
            </a:pPr>
            <a:r>
              <a:rPr lang="en-US" sz="1400" b="1" dirty="0" smtClean="0"/>
              <a:t>Not Enough Time</a:t>
            </a:r>
          </a:p>
          <a:p>
            <a:pPr marL="276225" lvl="1" indent="-161925" defTabSz="820738" fontAlgn="base">
              <a:spcBef>
                <a:spcPts val="300"/>
              </a:spcBef>
              <a:buClr>
                <a:schemeClr val="hlink"/>
              </a:buClr>
              <a:buFont typeface="Wingdings" pitchFamily="2" charset="2"/>
              <a:buChar char="§"/>
              <a:defRPr/>
            </a:pPr>
            <a:r>
              <a:rPr lang="en-US" sz="1200" kern="0" dirty="0" smtClean="0"/>
              <a:t>Training employees may initially take more time</a:t>
            </a:r>
          </a:p>
          <a:p>
            <a:pPr marL="276225" lvl="1" indent="-161925" defTabSz="820738" fontAlgn="base">
              <a:spcBef>
                <a:spcPts val="300"/>
              </a:spcBef>
              <a:buClr>
                <a:schemeClr val="hlink"/>
              </a:buClr>
              <a:buFont typeface="Wingdings" pitchFamily="2" charset="2"/>
              <a:buChar char="§"/>
              <a:defRPr/>
            </a:pPr>
            <a:r>
              <a:rPr lang="en-US" sz="1200" kern="0" dirty="0" smtClean="0"/>
              <a:t>Coaching is necessary to build employee skills</a:t>
            </a:r>
            <a:endParaRPr lang="en-US" sz="400" kern="0" dirty="0" smtClean="0"/>
          </a:p>
          <a:p>
            <a:pPr marL="228600" indent="-228600">
              <a:spcBef>
                <a:spcPts val="300"/>
              </a:spcBef>
              <a:buClr>
                <a:srgbClr val="0038A8"/>
              </a:buClr>
            </a:pPr>
            <a:r>
              <a:rPr lang="en-US" sz="1400" b="1" dirty="0" smtClean="0"/>
              <a:t>Giving Up Control</a:t>
            </a:r>
          </a:p>
          <a:p>
            <a:pPr marL="276225" lvl="1" indent="-161925" defTabSz="820738" fontAlgn="base">
              <a:spcBef>
                <a:spcPts val="300"/>
              </a:spcBef>
              <a:buClr>
                <a:schemeClr val="hlink"/>
              </a:buClr>
              <a:buFont typeface="Wingdings" pitchFamily="2" charset="2"/>
              <a:buChar char="§"/>
              <a:defRPr/>
            </a:pPr>
            <a:r>
              <a:rPr lang="en-US" sz="1200" kern="0" dirty="0" smtClean="0"/>
              <a:t>You can’t do it all; entrust the people closest to the issues</a:t>
            </a:r>
          </a:p>
          <a:p>
            <a:pPr marL="276225" lvl="1" indent="-161925" defTabSz="820738" fontAlgn="base">
              <a:spcBef>
                <a:spcPts val="300"/>
              </a:spcBef>
              <a:buClr>
                <a:schemeClr val="hlink"/>
              </a:buClr>
              <a:buFont typeface="Wingdings" pitchFamily="2" charset="2"/>
              <a:buChar char="§"/>
              <a:defRPr/>
            </a:pPr>
            <a:r>
              <a:rPr lang="en-US" sz="1200" kern="0" dirty="0" smtClean="0"/>
              <a:t>Pick right person for task; check progress to decrease fear</a:t>
            </a:r>
            <a:endParaRPr lang="en-US" sz="400" kern="0" dirty="0" smtClean="0"/>
          </a:p>
          <a:p>
            <a:pPr marL="225425" lvl="0" indent="-225425" defTabSz="820738" fontAlgn="base">
              <a:spcBef>
                <a:spcPts val="300"/>
              </a:spcBef>
              <a:buClr>
                <a:schemeClr val="hlink"/>
              </a:buClr>
              <a:defRPr/>
            </a:pPr>
            <a:r>
              <a:rPr lang="en-US" sz="1400" b="1" kern="0" dirty="0" smtClean="0"/>
              <a:t>Losing Tasks You Enjoy</a:t>
            </a:r>
          </a:p>
          <a:p>
            <a:pPr marL="276225" lvl="1" indent="-161925" defTabSz="820738" fontAlgn="base">
              <a:spcBef>
                <a:spcPts val="300"/>
              </a:spcBef>
              <a:buClr>
                <a:schemeClr val="hlink"/>
              </a:buClr>
              <a:buFont typeface="Wingdings" pitchFamily="2" charset="2"/>
              <a:buChar char="§"/>
              <a:defRPr/>
            </a:pPr>
            <a:r>
              <a:rPr lang="en-US" sz="1200" kern="0" dirty="0" smtClean="0"/>
              <a:t>Keep bigger picture in mind; should you be doing that job?</a:t>
            </a:r>
          </a:p>
          <a:p>
            <a:pPr marL="276225" lvl="1" indent="-161925" defTabSz="820738" fontAlgn="base">
              <a:spcBef>
                <a:spcPts val="300"/>
              </a:spcBef>
              <a:buClr>
                <a:schemeClr val="hlink"/>
              </a:buClr>
              <a:buFont typeface="Wingdings" pitchFamily="2" charset="2"/>
              <a:buChar char="§"/>
              <a:defRPr/>
            </a:pPr>
            <a:r>
              <a:rPr lang="en-US" sz="1200" kern="0" dirty="0" smtClean="0"/>
              <a:t>Reward employees with “good” assignments</a:t>
            </a:r>
            <a:endParaRPr lang="en-US" sz="400" b="1" kern="0" dirty="0" smtClean="0"/>
          </a:p>
          <a:p>
            <a:pPr marL="225425" lvl="0" indent="-225425" defTabSz="820738" fontAlgn="base">
              <a:spcBef>
                <a:spcPts val="300"/>
              </a:spcBef>
              <a:buClr>
                <a:schemeClr val="hlink"/>
              </a:buClr>
              <a:defRPr/>
            </a:pPr>
            <a:r>
              <a:rPr lang="en-US" sz="1400" b="1" kern="0" dirty="0" smtClean="0"/>
              <a:t>Lack Confidence in Team</a:t>
            </a:r>
          </a:p>
          <a:p>
            <a:pPr marL="285750" lvl="1" indent="-171450" defTabSz="820738" fontAlgn="base">
              <a:spcBef>
                <a:spcPts val="300"/>
              </a:spcBef>
              <a:buClr>
                <a:schemeClr val="hlink"/>
              </a:buClr>
              <a:buFont typeface="Wingdings" pitchFamily="2" charset="2"/>
              <a:buChar char="§"/>
              <a:defRPr/>
            </a:pPr>
            <a:r>
              <a:rPr lang="en-US" sz="1200" kern="0" dirty="0" smtClean="0"/>
              <a:t>Properly train employees for delegated task, in order to see their true abilities</a:t>
            </a:r>
          </a:p>
          <a:p>
            <a:pPr marL="285750" lvl="1" indent="-171450" defTabSz="820738" fontAlgn="base">
              <a:spcBef>
                <a:spcPts val="300"/>
              </a:spcBef>
              <a:buClr>
                <a:schemeClr val="hlink"/>
              </a:buClr>
              <a:buFont typeface="Wingdings" pitchFamily="2" charset="2"/>
              <a:buChar char="§"/>
              <a:defRPr/>
            </a:pPr>
            <a:r>
              <a:rPr lang="en-US" sz="1200" kern="0" dirty="0" smtClean="0"/>
              <a:t>Develop team’s full potential through continued coaching</a:t>
            </a:r>
            <a:endParaRPr lang="en-US" sz="400" b="1" kern="0" dirty="0" smtClean="0"/>
          </a:p>
          <a:p>
            <a:pPr marL="225425" lvl="0" indent="-225425" defTabSz="820738" fontAlgn="base">
              <a:spcBef>
                <a:spcPts val="300"/>
              </a:spcBef>
              <a:buClr>
                <a:schemeClr val="hlink"/>
              </a:buClr>
              <a:defRPr/>
            </a:pPr>
            <a:r>
              <a:rPr lang="en-US" sz="1400" b="1" kern="0" dirty="0" smtClean="0"/>
              <a:t>Delegate Out Of a Job</a:t>
            </a:r>
          </a:p>
          <a:p>
            <a:pPr marL="285750" lvl="1" indent="-171450" defTabSz="820738" fontAlgn="base">
              <a:spcBef>
                <a:spcPts val="300"/>
              </a:spcBef>
              <a:buClr>
                <a:schemeClr val="hlink"/>
              </a:buClr>
              <a:buFont typeface="Wingdings" pitchFamily="2" charset="2"/>
              <a:buChar char="§"/>
              <a:defRPr/>
            </a:pPr>
            <a:r>
              <a:rPr lang="en-US" sz="1200" kern="0" dirty="0" smtClean="0"/>
              <a:t>Remember what a Leader’s role is; don’t develop unrealistic fear</a:t>
            </a:r>
          </a:p>
          <a:p>
            <a:pPr marL="285750" lvl="1" indent="-171450" defTabSz="820738" fontAlgn="base">
              <a:spcBef>
                <a:spcPts val="300"/>
              </a:spcBef>
              <a:buClr>
                <a:schemeClr val="hlink"/>
              </a:buClr>
              <a:buFont typeface="Wingdings" pitchFamily="2" charset="2"/>
              <a:buChar char="§"/>
              <a:defRPr/>
            </a:pPr>
            <a:r>
              <a:rPr lang="en-US" sz="1200" kern="0" dirty="0" smtClean="0"/>
              <a:t>Work more strategic items in order to move to next position</a:t>
            </a:r>
            <a:endParaRPr lang="en-US" sz="400" b="1" kern="0" dirty="0" smtClean="0"/>
          </a:p>
          <a:p>
            <a:pPr marL="225425" indent="-225425" defTabSz="820738" fontAlgn="base">
              <a:spcBef>
                <a:spcPts val="300"/>
              </a:spcBef>
              <a:buClr>
                <a:schemeClr val="hlink"/>
              </a:buClr>
            </a:pPr>
            <a:r>
              <a:rPr lang="en-US" sz="1400" b="1" kern="0" dirty="0" smtClean="0"/>
              <a:t>You Can Do It Better</a:t>
            </a:r>
          </a:p>
          <a:p>
            <a:pPr marL="285750" lvl="1" indent="-228600" defTabSz="820738" fontAlgn="base">
              <a:spcBef>
                <a:spcPts val="300"/>
              </a:spcBef>
              <a:buClr>
                <a:schemeClr val="hlink"/>
              </a:buClr>
              <a:buFont typeface="Wingdings" pitchFamily="2" charset="2"/>
              <a:buChar char="§"/>
            </a:pPr>
            <a:r>
              <a:rPr lang="en-US" sz="1200" kern="0" dirty="0" smtClean="0"/>
              <a:t>Task doesn’t need to be completed exactly as you do it</a:t>
            </a:r>
          </a:p>
          <a:p>
            <a:pPr marL="285750" lvl="1" indent="-228600" defTabSz="820738" fontAlgn="base">
              <a:spcBef>
                <a:spcPts val="300"/>
              </a:spcBef>
              <a:buClr>
                <a:schemeClr val="hlink"/>
              </a:buClr>
              <a:buFont typeface="Wingdings" pitchFamily="2" charset="2"/>
              <a:buChar char="§"/>
            </a:pPr>
            <a:r>
              <a:rPr lang="en-US" sz="1200" kern="0" dirty="0" smtClean="0"/>
              <a:t>Don’t be bogged down with work other’s should do; your job is to lead – not do it yourself</a:t>
            </a:r>
            <a:endParaRPr lang="en-US" sz="1200" kern="0" dirty="0"/>
          </a:p>
        </p:txBody>
      </p:sp>
      <p:sp>
        <p:nvSpPr>
          <p:cNvPr id="42" name="Rectangle 41"/>
          <p:cNvSpPr/>
          <p:nvPr/>
        </p:nvSpPr>
        <p:spPr>
          <a:xfrm>
            <a:off x="221285" y="6309970"/>
            <a:ext cx="8229600" cy="200055"/>
          </a:xfrm>
          <a:prstGeom prst="rect">
            <a:avLst/>
          </a:prstGeom>
        </p:spPr>
        <p:txBody>
          <a:bodyPr wrap="square">
            <a:spAutoFit/>
          </a:bodyPr>
          <a:lstStyle/>
          <a:p>
            <a:r>
              <a:rPr lang="en-US" sz="700" dirty="0" smtClean="0"/>
              <a:t>“Delegation Essentials:  An Introduction to Delegation.”  </a:t>
            </a:r>
            <a:r>
              <a:rPr lang="en-US" sz="700" i="1" dirty="0" smtClean="0"/>
              <a:t>Skillport.  </a:t>
            </a:r>
            <a:r>
              <a:rPr lang="en-US" sz="700" dirty="0" smtClean="0"/>
              <a:t>Web.  6 Feb. 2014.  (ID: mgmt_27_a01_bs_enus)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xEl>
                                              <p:pRg st="2" end="2"/>
                                            </p:txEl>
                                          </p:spTgt>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4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
                                            <p:txEl>
                                              <p:pRg st="10" end="1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1">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1">
                                            <p:txEl>
                                              <p:pRg st="12" end="1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xEl>
                                              <p:pRg st="13" end="1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1">
                                            <p:txEl>
                                              <p:pRg st="14" end="1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
                                            <p:txEl>
                                              <p:pRg st="15" end="15"/>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1">
                                            <p:txEl>
                                              <p:pRg st="16" end="16"/>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1">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29</a:t>
            </a:fld>
            <a:endParaRPr lang="en-US" kern="0" dirty="0">
              <a:solidFill>
                <a:sysClr val="windowText" lastClr="000000"/>
              </a:solidFill>
            </a:endParaRPr>
          </a:p>
        </p:txBody>
      </p:sp>
      <p:sp>
        <p:nvSpPr>
          <p:cNvPr id="7" name="Title 3"/>
          <p:cNvSpPr>
            <a:spLocks noGrp="1"/>
          </p:cNvSpPr>
          <p:nvPr>
            <p:ph type="title"/>
          </p:nvPr>
        </p:nvSpPr>
        <p:spPr>
          <a:xfrm>
            <a:off x="0" y="741072"/>
            <a:ext cx="9144000" cy="447675"/>
          </a:xfrm>
        </p:spPr>
        <p:txBody>
          <a:bodyPr/>
          <a:lstStyle/>
          <a:p>
            <a:r>
              <a:rPr lang="en-US" dirty="0" smtClean="0"/>
              <a:t>	Delegation Challenges:  Employee Skill Deficiencies</a:t>
            </a:r>
            <a:endParaRPr lang="en-US" dirty="0"/>
          </a:p>
        </p:txBody>
      </p:sp>
      <p:sp>
        <p:nvSpPr>
          <p:cNvPr id="16" name="Rectangle 15"/>
          <p:cNvSpPr/>
          <p:nvPr/>
        </p:nvSpPr>
        <p:spPr bwMode="auto">
          <a:xfrm>
            <a:off x="228600" y="1438275"/>
            <a:ext cx="3752850" cy="4505325"/>
          </a:xfrm>
          <a:prstGeom prst="rect">
            <a:avLst/>
          </a:prstGeom>
          <a:solidFill>
            <a:schemeClr val="accent1"/>
          </a:solidFill>
          <a:ln w="12700"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Rectangle 16"/>
          <p:cNvSpPr/>
          <p:nvPr/>
        </p:nvSpPr>
        <p:spPr bwMode="auto">
          <a:xfrm>
            <a:off x="428625" y="1676400"/>
            <a:ext cx="3362325" cy="4076700"/>
          </a:xfrm>
          <a:prstGeom prst="rect">
            <a:avLst/>
          </a:prstGeom>
          <a:solidFill>
            <a:srgbClr val="CCECFF"/>
          </a:solidFill>
          <a:ln w="12700"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43" name="Group 42"/>
          <p:cNvGrpSpPr/>
          <p:nvPr/>
        </p:nvGrpSpPr>
        <p:grpSpPr>
          <a:xfrm>
            <a:off x="600075" y="1790700"/>
            <a:ext cx="3209925" cy="581025"/>
            <a:chOff x="600075" y="1790700"/>
            <a:chExt cx="3209925" cy="581025"/>
          </a:xfrm>
        </p:grpSpPr>
        <p:grpSp>
          <p:nvGrpSpPr>
            <p:cNvPr id="9" name="Group 35"/>
            <p:cNvGrpSpPr/>
            <p:nvPr/>
          </p:nvGrpSpPr>
          <p:grpSpPr>
            <a:xfrm>
              <a:off x="600075" y="1790700"/>
              <a:ext cx="3019425" cy="581025"/>
              <a:chOff x="4657725" y="1952625"/>
              <a:chExt cx="3019425" cy="581025"/>
            </a:xfrm>
            <a:solidFill>
              <a:srgbClr val="961B4E"/>
            </a:solidFill>
          </p:grpSpPr>
          <p:sp>
            <p:nvSpPr>
              <p:cNvPr id="31" name="Pentagon 30"/>
              <p:cNvSpPr/>
              <p:nvPr/>
            </p:nvSpPr>
            <p:spPr bwMode="auto">
              <a:xfrm rot="10800000">
                <a:off x="4657725" y="1952625"/>
                <a:ext cx="2705100" cy="581025"/>
              </a:xfrm>
              <a:prstGeom prst="homePlat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Pentagon 29"/>
              <p:cNvSpPr/>
              <p:nvPr/>
            </p:nvSpPr>
            <p:spPr bwMode="auto">
              <a:xfrm>
                <a:off x="4972050" y="1952625"/>
                <a:ext cx="2705100" cy="581025"/>
              </a:xfrm>
              <a:prstGeom prst="homePlate">
                <a:avLst/>
              </a:prstGeom>
              <a:grp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24" name="TextBox 23"/>
            <p:cNvSpPr txBox="1"/>
            <p:nvPr/>
          </p:nvSpPr>
          <p:spPr>
            <a:xfrm>
              <a:off x="685800" y="1874209"/>
              <a:ext cx="3124200" cy="369332"/>
            </a:xfrm>
            <a:prstGeom prst="rect">
              <a:avLst/>
            </a:prstGeom>
            <a:noFill/>
          </p:spPr>
          <p:txBody>
            <a:bodyPr wrap="square" rtlCol="0">
              <a:spAutoFit/>
            </a:bodyPr>
            <a:lstStyle/>
            <a:p>
              <a:r>
                <a:rPr lang="en-US" dirty="0" smtClean="0">
                  <a:solidFill>
                    <a:schemeClr val="bg1"/>
                  </a:solidFill>
                </a:rPr>
                <a:t>Taking On Too Much Work</a:t>
              </a:r>
            </a:p>
          </p:txBody>
        </p:sp>
      </p:grpSp>
      <p:grpSp>
        <p:nvGrpSpPr>
          <p:cNvPr id="44" name="Group 43"/>
          <p:cNvGrpSpPr/>
          <p:nvPr/>
        </p:nvGrpSpPr>
        <p:grpSpPr>
          <a:xfrm>
            <a:off x="619125" y="2447925"/>
            <a:ext cx="3019425" cy="581025"/>
            <a:chOff x="619125" y="2447925"/>
            <a:chExt cx="3019425" cy="581025"/>
          </a:xfrm>
        </p:grpSpPr>
        <p:grpSp>
          <p:nvGrpSpPr>
            <p:cNvPr id="2" name="Group 19"/>
            <p:cNvGrpSpPr/>
            <p:nvPr/>
          </p:nvGrpSpPr>
          <p:grpSpPr>
            <a:xfrm>
              <a:off x="619125" y="2447925"/>
              <a:ext cx="3019425" cy="581025"/>
              <a:chOff x="4657725" y="1952625"/>
              <a:chExt cx="3019425" cy="581025"/>
            </a:xfrm>
          </p:grpSpPr>
          <p:sp>
            <p:nvSpPr>
              <p:cNvPr id="40" name="Pentagon 39"/>
              <p:cNvSpPr/>
              <p:nvPr/>
            </p:nvSpPr>
            <p:spPr bwMode="auto">
              <a:xfrm>
                <a:off x="4972050" y="1952625"/>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Pentagon 40"/>
              <p:cNvSpPr/>
              <p:nvPr/>
            </p:nvSpPr>
            <p:spPr bwMode="auto">
              <a:xfrm rot="10800000">
                <a:off x="4657725" y="1952625"/>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25" name="TextBox 24"/>
            <p:cNvSpPr txBox="1"/>
            <p:nvPr/>
          </p:nvSpPr>
          <p:spPr>
            <a:xfrm>
              <a:off x="1011866" y="2552700"/>
              <a:ext cx="2209799" cy="369332"/>
            </a:xfrm>
            <a:prstGeom prst="rect">
              <a:avLst/>
            </a:prstGeom>
            <a:noFill/>
          </p:spPr>
          <p:txBody>
            <a:bodyPr wrap="square" rtlCol="0">
              <a:spAutoFit/>
            </a:bodyPr>
            <a:lstStyle/>
            <a:p>
              <a:r>
                <a:rPr lang="en-US" dirty="0" smtClean="0">
                  <a:solidFill>
                    <a:schemeClr val="bg1"/>
                  </a:solidFill>
                </a:rPr>
                <a:t>Lack of Motivation</a:t>
              </a:r>
            </a:p>
          </p:txBody>
        </p:sp>
      </p:grpSp>
      <p:grpSp>
        <p:nvGrpSpPr>
          <p:cNvPr id="46" name="Group 45"/>
          <p:cNvGrpSpPr/>
          <p:nvPr/>
        </p:nvGrpSpPr>
        <p:grpSpPr>
          <a:xfrm>
            <a:off x="619125" y="3774282"/>
            <a:ext cx="3158976" cy="581025"/>
            <a:chOff x="619125" y="3774282"/>
            <a:chExt cx="3158976" cy="581025"/>
          </a:xfrm>
        </p:grpSpPr>
        <p:grpSp>
          <p:nvGrpSpPr>
            <p:cNvPr id="6" name="Group 29"/>
            <p:cNvGrpSpPr/>
            <p:nvPr/>
          </p:nvGrpSpPr>
          <p:grpSpPr>
            <a:xfrm>
              <a:off x="619125" y="3774282"/>
              <a:ext cx="3019425" cy="581025"/>
              <a:chOff x="4657725" y="1952625"/>
              <a:chExt cx="3019425" cy="581025"/>
            </a:xfrm>
          </p:grpSpPr>
          <p:sp>
            <p:nvSpPr>
              <p:cNvPr id="34" name="Pentagon 33"/>
              <p:cNvSpPr/>
              <p:nvPr/>
            </p:nvSpPr>
            <p:spPr bwMode="auto">
              <a:xfrm>
                <a:off x="4972050" y="1952625"/>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Pentagon 34"/>
              <p:cNvSpPr/>
              <p:nvPr/>
            </p:nvSpPr>
            <p:spPr bwMode="auto">
              <a:xfrm rot="10800000">
                <a:off x="4657725" y="1952625"/>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26" name="TextBox 25"/>
            <p:cNvSpPr txBox="1"/>
            <p:nvPr/>
          </p:nvSpPr>
          <p:spPr>
            <a:xfrm>
              <a:off x="806301" y="3866042"/>
              <a:ext cx="2971800" cy="369332"/>
            </a:xfrm>
            <a:prstGeom prst="rect">
              <a:avLst/>
            </a:prstGeom>
            <a:noFill/>
          </p:spPr>
          <p:txBody>
            <a:bodyPr wrap="square" rtlCol="0">
              <a:spAutoFit/>
            </a:bodyPr>
            <a:lstStyle/>
            <a:p>
              <a:r>
                <a:rPr lang="en-US" dirty="0" smtClean="0">
                  <a:solidFill>
                    <a:schemeClr val="bg1"/>
                  </a:solidFill>
                </a:rPr>
                <a:t>Not Their Responsibility</a:t>
              </a:r>
            </a:p>
          </p:txBody>
        </p:sp>
      </p:grpSp>
      <p:grpSp>
        <p:nvGrpSpPr>
          <p:cNvPr id="47" name="Group 46"/>
          <p:cNvGrpSpPr/>
          <p:nvPr/>
        </p:nvGrpSpPr>
        <p:grpSpPr>
          <a:xfrm>
            <a:off x="647700" y="4429125"/>
            <a:ext cx="3141034" cy="581025"/>
            <a:chOff x="647700" y="4429125"/>
            <a:chExt cx="3141034" cy="581025"/>
          </a:xfrm>
        </p:grpSpPr>
        <p:grpSp>
          <p:nvGrpSpPr>
            <p:cNvPr id="8" name="Group 32"/>
            <p:cNvGrpSpPr/>
            <p:nvPr/>
          </p:nvGrpSpPr>
          <p:grpSpPr>
            <a:xfrm>
              <a:off x="647700" y="4429125"/>
              <a:ext cx="3019425" cy="581025"/>
              <a:chOff x="4657725" y="1952625"/>
              <a:chExt cx="3019425" cy="581025"/>
            </a:xfrm>
          </p:grpSpPr>
          <p:sp>
            <p:nvSpPr>
              <p:cNvPr id="32" name="Pentagon 31"/>
              <p:cNvSpPr/>
              <p:nvPr/>
            </p:nvSpPr>
            <p:spPr bwMode="auto">
              <a:xfrm>
                <a:off x="4972050" y="1952625"/>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Pentagon 32"/>
              <p:cNvSpPr/>
              <p:nvPr/>
            </p:nvSpPr>
            <p:spPr bwMode="auto">
              <a:xfrm rot="10800000">
                <a:off x="4657725" y="1952625"/>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27" name="TextBox 26"/>
            <p:cNvSpPr txBox="1"/>
            <p:nvPr/>
          </p:nvSpPr>
          <p:spPr>
            <a:xfrm>
              <a:off x="762000" y="4526591"/>
              <a:ext cx="3026734" cy="369332"/>
            </a:xfrm>
            <a:prstGeom prst="rect">
              <a:avLst/>
            </a:prstGeom>
            <a:noFill/>
          </p:spPr>
          <p:txBody>
            <a:bodyPr wrap="square" rtlCol="0">
              <a:spAutoFit/>
            </a:bodyPr>
            <a:lstStyle/>
            <a:p>
              <a:r>
                <a:rPr lang="en-US" dirty="0" smtClean="0">
                  <a:solidFill>
                    <a:schemeClr val="bg1"/>
                  </a:solidFill>
                </a:rPr>
                <a:t>Lack Confidence for Task</a:t>
              </a:r>
            </a:p>
          </p:txBody>
        </p:sp>
      </p:grpSp>
      <p:grpSp>
        <p:nvGrpSpPr>
          <p:cNvPr id="48" name="Group 47"/>
          <p:cNvGrpSpPr/>
          <p:nvPr/>
        </p:nvGrpSpPr>
        <p:grpSpPr>
          <a:xfrm>
            <a:off x="657225" y="5083969"/>
            <a:ext cx="3019425" cy="581025"/>
            <a:chOff x="657225" y="5083969"/>
            <a:chExt cx="3019425" cy="581025"/>
          </a:xfrm>
        </p:grpSpPr>
        <p:grpSp>
          <p:nvGrpSpPr>
            <p:cNvPr id="3" name="Group 23"/>
            <p:cNvGrpSpPr/>
            <p:nvPr/>
          </p:nvGrpSpPr>
          <p:grpSpPr>
            <a:xfrm>
              <a:off x="657225" y="5083969"/>
              <a:ext cx="3019425" cy="581025"/>
              <a:chOff x="4657725" y="1952625"/>
              <a:chExt cx="3019425" cy="581025"/>
            </a:xfrm>
          </p:grpSpPr>
          <p:sp>
            <p:nvSpPr>
              <p:cNvPr id="38" name="Pentagon 37"/>
              <p:cNvSpPr/>
              <p:nvPr/>
            </p:nvSpPr>
            <p:spPr bwMode="auto">
              <a:xfrm>
                <a:off x="4972050" y="1952625"/>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9" name="Pentagon 38"/>
              <p:cNvSpPr/>
              <p:nvPr/>
            </p:nvSpPr>
            <p:spPr bwMode="auto">
              <a:xfrm rot="10800000">
                <a:off x="4657725" y="1952625"/>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28" name="TextBox 27"/>
            <p:cNvSpPr txBox="1"/>
            <p:nvPr/>
          </p:nvSpPr>
          <p:spPr>
            <a:xfrm>
              <a:off x="777279" y="5169859"/>
              <a:ext cx="2784624" cy="369332"/>
            </a:xfrm>
            <a:prstGeom prst="rect">
              <a:avLst/>
            </a:prstGeom>
            <a:noFill/>
          </p:spPr>
          <p:txBody>
            <a:bodyPr wrap="square" rtlCol="0">
              <a:spAutoFit/>
            </a:bodyPr>
            <a:lstStyle/>
            <a:p>
              <a:pPr algn="ctr"/>
              <a:r>
                <a:rPr lang="en-US" dirty="0" smtClean="0">
                  <a:solidFill>
                    <a:schemeClr val="bg1"/>
                  </a:solidFill>
                </a:rPr>
                <a:t>Poor Time Management</a:t>
              </a:r>
            </a:p>
          </p:txBody>
        </p:sp>
      </p:grpSp>
      <p:grpSp>
        <p:nvGrpSpPr>
          <p:cNvPr id="45" name="Group 44"/>
          <p:cNvGrpSpPr/>
          <p:nvPr/>
        </p:nvGrpSpPr>
        <p:grpSpPr>
          <a:xfrm>
            <a:off x="619125" y="3128963"/>
            <a:ext cx="3019425" cy="581025"/>
            <a:chOff x="619125" y="3128963"/>
            <a:chExt cx="3019425" cy="581025"/>
          </a:xfrm>
        </p:grpSpPr>
        <p:grpSp>
          <p:nvGrpSpPr>
            <p:cNvPr id="5" name="Group 26"/>
            <p:cNvGrpSpPr/>
            <p:nvPr/>
          </p:nvGrpSpPr>
          <p:grpSpPr>
            <a:xfrm>
              <a:off x="619125" y="3128963"/>
              <a:ext cx="3019425" cy="581025"/>
              <a:chOff x="4657725" y="1952625"/>
              <a:chExt cx="3019425" cy="581025"/>
            </a:xfrm>
          </p:grpSpPr>
          <p:sp>
            <p:nvSpPr>
              <p:cNvPr id="36" name="Pentagon 35"/>
              <p:cNvSpPr/>
              <p:nvPr/>
            </p:nvSpPr>
            <p:spPr bwMode="auto">
              <a:xfrm>
                <a:off x="4972050" y="1952625"/>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Pentagon 36"/>
              <p:cNvSpPr/>
              <p:nvPr/>
            </p:nvSpPr>
            <p:spPr bwMode="auto">
              <a:xfrm rot="10800000">
                <a:off x="4657725" y="1952625"/>
                <a:ext cx="2705100" cy="581025"/>
              </a:xfrm>
              <a:prstGeom prst="homePlate">
                <a:avLst/>
              </a:prstGeom>
              <a:solidFill>
                <a:srgbClr val="961B4E"/>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29" name="TextBox 28"/>
            <p:cNvSpPr txBox="1"/>
            <p:nvPr/>
          </p:nvSpPr>
          <p:spPr>
            <a:xfrm>
              <a:off x="707066" y="3226759"/>
              <a:ext cx="2847974" cy="369332"/>
            </a:xfrm>
            <a:prstGeom prst="rect">
              <a:avLst/>
            </a:prstGeom>
            <a:noFill/>
          </p:spPr>
          <p:txBody>
            <a:bodyPr wrap="square" rtlCol="0">
              <a:spAutoFit/>
            </a:bodyPr>
            <a:lstStyle/>
            <a:p>
              <a:r>
                <a:rPr lang="en-US" dirty="0" smtClean="0">
                  <a:solidFill>
                    <a:schemeClr val="bg1"/>
                  </a:solidFill>
                </a:rPr>
                <a:t>Unable to Make Decisions</a:t>
              </a:r>
            </a:p>
          </p:txBody>
        </p:sp>
      </p:grpSp>
      <p:sp>
        <p:nvSpPr>
          <p:cNvPr id="50" name="Freeform 49"/>
          <p:cNvSpPr/>
          <p:nvPr/>
        </p:nvSpPr>
        <p:spPr bwMode="auto">
          <a:xfrm rot="16200000">
            <a:off x="1864504" y="3333471"/>
            <a:ext cx="4801834" cy="608923"/>
          </a:xfrm>
          <a:custGeom>
            <a:avLst/>
            <a:gdLst>
              <a:gd name="connsiteX0" fmla="*/ 0 w 5438775"/>
              <a:gd name="connsiteY0" fmla="*/ 1019174 h 1019174"/>
              <a:gd name="connsiteX1" fmla="*/ 254794 w 5438775"/>
              <a:gd name="connsiteY1" fmla="*/ 0 h 1019174"/>
              <a:gd name="connsiteX2" fmla="*/ 5183982 w 5438775"/>
              <a:gd name="connsiteY2" fmla="*/ 0 h 1019174"/>
              <a:gd name="connsiteX3" fmla="*/ 5438775 w 5438775"/>
              <a:gd name="connsiteY3" fmla="*/ 1019174 h 1019174"/>
              <a:gd name="connsiteX4" fmla="*/ 0 w 5438775"/>
              <a:gd name="connsiteY4" fmla="*/ 1019174 h 1019174"/>
              <a:gd name="connsiteX0" fmla="*/ 0 w 5438775"/>
              <a:gd name="connsiteY0" fmla="*/ 1085849 h 1085849"/>
              <a:gd name="connsiteX1" fmla="*/ 254794 w 5438775"/>
              <a:gd name="connsiteY1" fmla="*/ 66675 h 1085849"/>
              <a:gd name="connsiteX2" fmla="*/ 4898232 w 5438775"/>
              <a:gd name="connsiteY2" fmla="*/ 0 h 1085849"/>
              <a:gd name="connsiteX3" fmla="*/ 5438775 w 5438775"/>
              <a:gd name="connsiteY3" fmla="*/ 1085849 h 1085849"/>
              <a:gd name="connsiteX4" fmla="*/ 0 w 5438775"/>
              <a:gd name="connsiteY4" fmla="*/ 1085849 h 1085849"/>
              <a:gd name="connsiteX0" fmla="*/ 0 w 5438775"/>
              <a:gd name="connsiteY0" fmla="*/ 1085849 h 1085849"/>
              <a:gd name="connsiteX1" fmla="*/ 1045369 w 5438775"/>
              <a:gd name="connsiteY1" fmla="*/ 38100 h 1085849"/>
              <a:gd name="connsiteX2" fmla="*/ 4898232 w 5438775"/>
              <a:gd name="connsiteY2" fmla="*/ 0 h 1085849"/>
              <a:gd name="connsiteX3" fmla="*/ 5438775 w 5438775"/>
              <a:gd name="connsiteY3" fmla="*/ 1085849 h 1085849"/>
              <a:gd name="connsiteX4" fmla="*/ 0 w 5438775"/>
              <a:gd name="connsiteY4" fmla="*/ 1085849 h 1085849"/>
              <a:gd name="connsiteX0" fmla="*/ 0 w 5438775"/>
              <a:gd name="connsiteY0" fmla="*/ 1085849 h 1085849"/>
              <a:gd name="connsiteX1" fmla="*/ 778669 w 5438775"/>
              <a:gd name="connsiteY1" fmla="*/ 38107 h 1085849"/>
              <a:gd name="connsiteX2" fmla="*/ 4898232 w 5438775"/>
              <a:gd name="connsiteY2" fmla="*/ 0 h 1085849"/>
              <a:gd name="connsiteX3" fmla="*/ 5438775 w 5438775"/>
              <a:gd name="connsiteY3" fmla="*/ 1085849 h 1085849"/>
              <a:gd name="connsiteX4" fmla="*/ 0 w 5438775"/>
              <a:gd name="connsiteY4" fmla="*/ 1085849 h 1085849"/>
              <a:gd name="connsiteX0" fmla="*/ 0 w 5438775"/>
              <a:gd name="connsiteY0" fmla="*/ 1085849 h 1085849"/>
              <a:gd name="connsiteX1" fmla="*/ 778669 w 5438775"/>
              <a:gd name="connsiteY1" fmla="*/ 38107 h 1085849"/>
              <a:gd name="connsiteX2" fmla="*/ 5212557 w 5438775"/>
              <a:gd name="connsiteY2" fmla="*/ -1 h 1085849"/>
              <a:gd name="connsiteX3" fmla="*/ 5438775 w 5438775"/>
              <a:gd name="connsiteY3" fmla="*/ 1085849 h 1085849"/>
              <a:gd name="connsiteX4" fmla="*/ 0 w 5438775"/>
              <a:gd name="connsiteY4" fmla="*/ 1085849 h 1085849"/>
              <a:gd name="connsiteX0" fmla="*/ 0 w 5438775"/>
              <a:gd name="connsiteY0" fmla="*/ 1089499 h 1089499"/>
              <a:gd name="connsiteX1" fmla="*/ 778669 w 5438775"/>
              <a:gd name="connsiteY1" fmla="*/ -1 h 1089499"/>
              <a:gd name="connsiteX2" fmla="*/ 5212557 w 5438775"/>
              <a:gd name="connsiteY2" fmla="*/ 3649 h 1089499"/>
              <a:gd name="connsiteX3" fmla="*/ 5438775 w 5438775"/>
              <a:gd name="connsiteY3" fmla="*/ 1089499 h 1089499"/>
              <a:gd name="connsiteX4" fmla="*/ 0 w 5438775"/>
              <a:gd name="connsiteY4" fmla="*/ 1089499 h 1089499"/>
              <a:gd name="connsiteX0" fmla="*/ 0 w 5438775"/>
              <a:gd name="connsiteY0" fmla="*/ 1089499 h 1089499"/>
              <a:gd name="connsiteX1" fmla="*/ 750244 w 5438775"/>
              <a:gd name="connsiteY1" fmla="*/ 0 h 1089499"/>
              <a:gd name="connsiteX2" fmla="*/ 5212557 w 5438775"/>
              <a:gd name="connsiteY2" fmla="*/ 3649 h 1089499"/>
              <a:gd name="connsiteX3" fmla="*/ 5438775 w 5438775"/>
              <a:gd name="connsiteY3" fmla="*/ 1089499 h 1089499"/>
              <a:gd name="connsiteX4" fmla="*/ 0 w 5438775"/>
              <a:gd name="connsiteY4" fmla="*/ 1089499 h 1089499"/>
              <a:gd name="connsiteX0" fmla="*/ 0 w 5438775"/>
              <a:gd name="connsiteY0" fmla="*/ 1085851 h 1085851"/>
              <a:gd name="connsiteX1" fmla="*/ 653122 w 5438775"/>
              <a:gd name="connsiteY1" fmla="*/ 37336 h 1085851"/>
              <a:gd name="connsiteX2" fmla="*/ 5212557 w 5438775"/>
              <a:gd name="connsiteY2" fmla="*/ 1 h 1085851"/>
              <a:gd name="connsiteX3" fmla="*/ 5438775 w 5438775"/>
              <a:gd name="connsiteY3" fmla="*/ 1085851 h 1085851"/>
              <a:gd name="connsiteX4" fmla="*/ 0 w 5438775"/>
              <a:gd name="connsiteY4" fmla="*/ 1085851 h 1085851"/>
              <a:gd name="connsiteX0" fmla="*/ 0 w 5438775"/>
              <a:gd name="connsiteY0" fmla="*/ 1089486 h 1089486"/>
              <a:gd name="connsiteX1" fmla="*/ 672546 w 5438775"/>
              <a:gd name="connsiteY1" fmla="*/ -1 h 1089486"/>
              <a:gd name="connsiteX2" fmla="*/ 5212557 w 5438775"/>
              <a:gd name="connsiteY2" fmla="*/ 3636 h 1089486"/>
              <a:gd name="connsiteX3" fmla="*/ 5438775 w 5438775"/>
              <a:gd name="connsiteY3" fmla="*/ 1089486 h 1089486"/>
              <a:gd name="connsiteX4" fmla="*/ 0 w 5438775"/>
              <a:gd name="connsiteY4" fmla="*/ 1089486 h 1089486"/>
              <a:gd name="connsiteX0" fmla="*/ 0 w 5438775"/>
              <a:gd name="connsiteY0" fmla="*/ 1109971 h 1109971"/>
              <a:gd name="connsiteX1" fmla="*/ 653121 w 5438775"/>
              <a:gd name="connsiteY1" fmla="*/ 1 h 1109971"/>
              <a:gd name="connsiteX2" fmla="*/ 5212557 w 5438775"/>
              <a:gd name="connsiteY2" fmla="*/ 24121 h 1109971"/>
              <a:gd name="connsiteX3" fmla="*/ 5438775 w 5438775"/>
              <a:gd name="connsiteY3" fmla="*/ 1109971 h 1109971"/>
              <a:gd name="connsiteX4" fmla="*/ 0 w 5438775"/>
              <a:gd name="connsiteY4" fmla="*/ 1109971 h 1109971"/>
              <a:gd name="connsiteX0" fmla="*/ 0 w 5029405"/>
              <a:gd name="connsiteY0" fmla="*/ 1067280 h 1109971"/>
              <a:gd name="connsiteX1" fmla="*/ 243751 w 5029405"/>
              <a:gd name="connsiteY1" fmla="*/ 1 h 1109971"/>
              <a:gd name="connsiteX2" fmla="*/ 4803187 w 5029405"/>
              <a:gd name="connsiteY2" fmla="*/ 24121 h 1109971"/>
              <a:gd name="connsiteX3" fmla="*/ 5029405 w 5029405"/>
              <a:gd name="connsiteY3" fmla="*/ 1109971 h 1109971"/>
              <a:gd name="connsiteX4" fmla="*/ 0 w 5029405"/>
              <a:gd name="connsiteY4" fmla="*/ 1067280 h 1109971"/>
              <a:gd name="connsiteX0" fmla="*/ 0 w 5000164"/>
              <a:gd name="connsiteY0" fmla="*/ 1045934 h 1109971"/>
              <a:gd name="connsiteX1" fmla="*/ 214510 w 5000164"/>
              <a:gd name="connsiteY1" fmla="*/ 1 h 1109971"/>
              <a:gd name="connsiteX2" fmla="*/ 4773946 w 5000164"/>
              <a:gd name="connsiteY2" fmla="*/ 24121 h 1109971"/>
              <a:gd name="connsiteX3" fmla="*/ 5000164 w 5000164"/>
              <a:gd name="connsiteY3" fmla="*/ 1109971 h 1109971"/>
              <a:gd name="connsiteX4" fmla="*/ 0 w 5000164"/>
              <a:gd name="connsiteY4" fmla="*/ 1045934 h 1109971"/>
              <a:gd name="connsiteX0" fmla="*/ 0 w 5000164"/>
              <a:gd name="connsiteY0" fmla="*/ 1024586 h 1088623"/>
              <a:gd name="connsiteX1" fmla="*/ 195016 w 5000164"/>
              <a:gd name="connsiteY1" fmla="*/ -1 h 1088623"/>
              <a:gd name="connsiteX2" fmla="*/ 4773946 w 5000164"/>
              <a:gd name="connsiteY2" fmla="*/ 2773 h 1088623"/>
              <a:gd name="connsiteX3" fmla="*/ 5000164 w 5000164"/>
              <a:gd name="connsiteY3" fmla="*/ 1088623 h 1088623"/>
              <a:gd name="connsiteX4" fmla="*/ 0 w 5000164"/>
              <a:gd name="connsiteY4" fmla="*/ 1024586 h 1088623"/>
              <a:gd name="connsiteX0" fmla="*/ 0 w 5000165"/>
              <a:gd name="connsiteY0" fmla="*/ 1109970 h 1109971"/>
              <a:gd name="connsiteX1" fmla="*/ 195017 w 5000165"/>
              <a:gd name="connsiteY1" fmla="*/ -1 h 1109971"/>
              <a:gd name="connsiteX2" fmla="*/ 4773947 w 5000165"/>
              <a:gd name="connsiteY2" fmla="*/ 2773 h 1109971"/>
              <a:gd name="connsiteX3" fmla="*/ 5000165 w 5000165"/>
              <a:gd name="connsiteY3" fmla="*/ 1088623 h 1109971"/>
              <a:gd name="connsiteX4" fmla="*/ 0 w 5000165"/>
              <a:gd name="connsiteY4" fmla="*/ 1109970 h 1109971"/>
              <a:gd name="connsiteX0" fmla="*/ 0 w 5000165"/>
              <a:gd name="connsiteY0" fmla="*/ 1149887 h 1149888"/>
              <a:gd name="connsiteX1" fmla="*/ 195017 w 5000165"/>
              <a:gd name="connsiteY1" fmla="*/ 39916 h 1149888"/>
              <a:gd name="connsiteX2" fmla="*/ 4773948 w 5000165"/>
              <a:gd name="connsiteY2" fmla="*/ 0 h 1149888"/>
              <a:gd name="connsiteX3" fmla="*/ 5000165 w 5000165"/>
              <a:gd name="connsiteY3" fmla="*/ 1128540 h 1149888"/>
              <a:gd name="connsiteX4" fmla="*/ 0 w 5000165"/>
              <a:gd name="connsiteY4" fmla="*/ 1149887 h 1149888"/>
              <a:gd name="connsiteX0" fmla="*/ 0 w 5000165"/>
              <a:gd name="connsiteY0" fmla="*/ 1149887 h 1149886"/>
              <a:gd name="connsiteX1" fmla="*/ 214510 w 5000165"/>
              <a:gd name="connsiteY1" fmla="*/ 2216 h 1149886"/>
              <a:gd name="connsiteX2" fmla="*/ 4773948 w 5000165"/>
              <a:gd name="connsiteY2" fmla="*/ 0 h 1149886"/>
              <a:gd name="connsiteX3" fmla="*/ 5000165 w 5000165"/>
              <a:gd name="connsiteY3" fmla="*/ 1128540 h 1149886"/>
              <a:gd name="connsiteX4" fmla="*/ 0 w 5000165"/>
              <a:gd name="connsiteY4" fmla="*/ 1149887 h 1149886"/>
              <a:gd name="connsiteX0" fmla="*/ 0 w 5000165"/>
              <a:gd name="connsiteY0" fmla="*/ 1204222 h 1204223"/>
              <a:gd name="connsiteX1" fmla="*/ 185270 w 5000165"/>
              <a:gd name="connsiteY1" fmla="*/ 0 h 1204223"/>
              <a:gd name="connsiteX2" fmla="*/ 4773948 w 5000165"/>
              <a:gd name="connsiteY2" fmla="*/ 54335 h 1204223"/>
              <a:gd name="connsiteX3" fmla="*/ 5000165 w 5000165"/>
              <a:gd name="connsiteY3" fmla="*/ 1182875 h 1204223"/>
              <a:gd name="connsiteX4" fmla="*/ 0 w 5000165"/>
              <a:gd name="connsiteY4" fmla="*/ 1204222 h 1204223"/>
              <a:gd name="connsiteX0" fmla="*/ 0 w 5035475"/>
              <a:gd name="connsiteY0" fmla="*/ 1238366 h 1238366"/>
              <a:gd name="connsiteX1" fmla="*/ 220580 w 5035475"/>
              <a:gd name="connsiteY1" fmla="*/ 0 h 1238366"/>
              <a:gd name="connsiteX2" fmla="*/ 4809258 w 5035475"/>
              <a:gd name="connsiteY2" fmla="*/ 54335 h 1238366"/>
              <a:gd name="connsiteX3" fmla="*/ 5035475 w 5035475"/>
              <a:gd name="connsiteY3" fmla="*/ 1182875 h 1238366"/>
              <a:gd name="connsiteX4" fmla="*/ 0 w 5035475"/>
              <a:gd name="connsiteY4" fmla="*/ 1238366 h 1238366"/>
              <a:gd name="connsiteX0" fmla="*/ 0 w 5044303"/>
              <a:gd name="connsiteY0" fmla="*/ 1238366 h 1238366"/>
              <a:gd name="connsiteX1" fmla="*/ 220580 w 5044303"/>
              <a:gd name="connsiteY1" fmla="*/ 0 h 1238366"/>
              <a:gd name="connsiteX2" fmla="*/ 4809258 w 5044303"/>
              <a:gd name="connsiteY2" fmla="*/ 54335 h 1238366"/>
              <a:gd name="connsiteX3" fmla="*/ 5044303 w 5044303"/>
              <a:gd name="connsiteY3" fmla="*/ 1234091 h 1238366"/>
              <a:gd name="connsiteX4" fmla="*/ 0 w 5044303"/>
              <a:gd name="connsiteY4" fmla="*/ 1238366 h 1238366"/>
              <a:gd name="connsiteX0" fmla="*/ 0 w 5061958"/>
              <a:gd name="connsiteY0" fmla="*/ 1238367 h 1238368"/>
              <a:gd name="connsiteX1" fmla="*/ 238235 w 5061958"/>
              <a:gd name="connsiteY1" fmla="*/ 0 h 1238368"/>
              <a:gd name="connsiteX2" fmla="*/ 4826913 w 5061958"/>
              <a:gd name="connsiteY2" fmla="*/ 54335 h 1238368"/>
              <a:gd name="connsiteX3" fmla="*/ 5061958 w 5061958"/>
              <a:gd name="connsiteY3" fmla="*/ 1234091 h 1238368"/>
              <a:gd name="connsiteX4" fmla="*/ 0 w 5061958"/>
              <a:gd name="connsiteY4" fmla="*/ 1238367 h 1238368"/>
              <a:gd name="connsiteX0" fmla="*/ 0 w 5061958"/>
              <a:gd name="connsiteY0" fmla="*/ 1256610 h 1256609"/>
              <a:gd name="connsiteX1" fmla="*/ 361258 w 5061958"/>
              <a:gd name="connsiteY1" fmla="*/ 0 h 1256609"/>
              <a:gd name="connsiteX2" fmla="*/ 4826913 w 5061958"/>
              <a:gd name="connsiteY2" fmla="*/ 72578 h 1256609"/>
              <a:gd name="connsiteX3" fmla="*/ 5061958 w 5061958"/>
              <a:gd name="connsiteY3" fmla="*/ 1252334 h 1256609"/>
              <a:gd name="connsiteX4" fmla="*/ 0 w 5061958"/>
              <a:gd name="connsiteY4" fmla="*/ 1256610 h 1256609"/>
              <a:gd name="connsiteX0" fmla="*/ 0 w 5061958"/>
              <a:gd name="connsiteY0" fmla="*/ 1243291 h 1243292"/>
              <a:gd name="connsiteX1" fmla="*/ 368166 w 5061958"/>
              <a:gd name="connsiteY1" fmla="*/ 0 h 1243292"/>
              <a:gd name="connsiteX2" fmla="*/ 4826913 w 5061958"/>
              <a:gd name="connsiteY2" fmla="*/ 59259 h 1243292"/>
              <a:gd name="connsiteX3" fmla="*/ 5061958 w 5061958"/>
              <a:gd name="connsiteY3" fmla="*/ 1239015 h 1243292"/>
              <a:gd name="connsiteX4" fmla="*/ 0 w 5061958"/>
              <a:gd name="connsiteY4" fmla="*/ 1243291 h 1243292"/>
              <a:gd name="connsiteX0" fmla="*/ 0 w 5061958"/>
              <a:gd name="connsiteY0" fmla="*/ 1243289 h 1243288"/>
              <a:gd name="connsiteX1" fmla="*/ 378528 w 5061958"/>
              <a:gd name="connsiteY1" fmla="*/ -1 h 1243288"/>
              <a:gd name="connsiteX2" fmla="*/ 4826913 w 5061958"/>
              <a:gd name="connsiteY2" fmla="*/ 59257 h 1243288"/>
              <a:gd name="connsiteX3" fmla="*/ 5061958 w 5061958"/>
              <a:gd name="connsiteY3" fmla="*/ 1239013 h 1243288"/>
              <a:gd name="connsiteX4" fmla="*/ 0 w 5061958"/>
              <a:gd name="connsiteY4" fmla="*/ 1243289 h 1243288"/>
              <a:gd name="connsiteX0" fmla="*/ 0 w 5061958"/>
              <a:gd name="connsiteY0" fmla="*/ 1243283 h 1243284"/>
              <a:gd name="connsiteX1" fmla="*/ 541872 w 5061958"/>
              <a:gd name="connsiteY1" fmla="*/ -1 h 1243284"/>
              <a:gd name="connsiteX2" fmla="*/ 4826913 w 5061958"/>
              <a:gd name="connsiteY2" fmla="*/ 59251 h 1243284"/>
              <a:gd name="connsiteX3" fmla="*/ 5061958 w 5061958"/>
              <a:gd name="connsiteY3" fmla="*/ 1239007 h 1243284"/>
              <a:gd name="connsiteX4" fmla="*/ 0 w 5061958"/>
              <a:gd name="connsiteY4" fmla="*/ 1243283 h 1243284"/>
              <a:gd name="connsiteX0" fmla="*/ 0 w 5061958"/>
              <a:gd name="connsiteY0" fmla="*/ 1243277 h 1243276"/>
              <a:gd name="connsiteX1" fmla="*/ 578170 w 5061958"/>
              <a:gd name="connsiteY1" fmla="*/ -1 h 1243276"/>
              <a:gd name="connsiteX2" fmla="*/ 4826913 w 5061958"/>
              <a:gd name="connsiteY2" fmla="*/ 59245 h 1243276"/>
              <a:gd name="connsiteX3" fmla="*/ 5061958 w 5061958"/>
              <a:gd name="connsiteY3" fmla="*/ 1239001 h 1243276"/>
              <a:gd name="connsiteX4" fmla="*/ 0 w 5061958"/>
              <a:gd name="connsiteY4" fmla="*/ 1243277 h 1243276"/>
              <a:gd name="connsiteX0" fmla="*/ 0 w 5061958"/>
              <a:gd name="connsiteY0" fmla="*/ 1184031 h 1184030"/>
              <a:gd name="connsiteX1" fmla="*/ 255571 w 5061958"/>
              <a:gd name="connsiteY1" fmla="*/ 36167 h 1184030"/>
              <a:gd name="connsiteX2" fmla="*/ 4826913 w 5061958"/>
              <a:gd name="connsiteY2" fmla="*/ -1 h 1184030"/>
              <a:gd name="connsiteX3" fmla="*/ 5061958 w 5061958"/>
              <a:gd name="connsiteY3" fmla="*/ 1179755 h 1184030"/>
              <a:gd name="connsiteX4" fmla="*/ 0 w 5061958"/>
              <a:gd name="connsiteY4" fmla="*/ 1184031 h 1184030"/>
              <a:gd name="connsiteX0" fmla="*/ 0 w 5061958"/>
              <a:gd name="connsiteY0" fmla="*/ 1186028 h 1186027"/>
              <a:gd name="connsiteX1" fmla="*/ 216468 w 5061958"/>
              <a:gd name="connsiteY1" fmla="*/ -1 h 1186027"/>
              <a:gd name="connsiteX2" fmla="*/ 4826913 w 5061958"/>
              <a:gd name="connsiteY2" fmla="*/ 1996 h 1186027"/>
              <a:gd name="connsiteX3" fmla="*/ 5061958 w 5061958"/>
              <a:gd name="connsiteY3" fmla="*/ 1181752 h 1186027"/>
              <a:gd name="connsiteX4" fmla="*/ 0 w 5061958"/>
              <a:gd name="connsiteY4" fmla="*/ 1186028 h 1186027"/>
              <a:gd name="connsiteX0" fmla="*/ 0 w 4826913"/>
              <a:gd name="connsiteY0" fmla="*/ 1186028 h 1186027"/>
              <a:gd name="connsiteX1" fmla="*/ 216468 w 4826913"/>
              <a:gd name="connsiteY1" fmla="*/ -1 h 1186027"/>
              <a:gd name="connsiteX2" fmla="*/ 4826913 w 4826913"/>
              <a:gd name="connsiteY2" fmla="*/ 1996 h 1186027"/>
              <a:gd name="connsiteX3" fmla="*/ 4817566 w 4826913"/>
              <a:gd name="connsiteY3" fmla="*/ 1162669 h 1186027"/>
              <a:gd name="connsiteX4" fmla="*/ 0 w 4826913"/>
              <a:gd name="connsiteY4" fmla="*/ 1186028 h 1186027"/>
              <a:gd name="connsiteX0" fmla="*/ 0 w 4826913"/>
              <a:gd name="connsiteY0" fmla="*/ 1186028 h 1186027"/>
              <a:gd name="connsiteX1" fmla="*/ 216468 w 4826913"/>
              <a:gd name="connsiteY1" fmla="*/ -1 h 1186027"/>
              <a:gd name="connsiteX2" fmla="*/ 4826913 w 4826913"/>
              <a:gd name="connsiteY2" fmla="*/ 1996 h 1186027"/>
              <a:gd name="connsiteX3" fmla="*/ 4778463 w 4826913"/>
              <a:gd name="connsiteY3" fmla="*/ 1124508 h 1186027"/>
              <a:gd name="connsiteX4" fmla="*/ 0 w 4826913"/>
              <a:gd name="connsiteY4" fmla="*/ 1186028 h 1186027"/>
              <a:gd name="connsiteX0" fmla="*/ 0 w 4826913"/>
              <a:gd name="connsiteY0" fmla="*/ 1186028 h 1186027"/>
              <a:gd name="connsiteX1" fmla="*/ 216468 w 4826913"/>
              <a:gd name="connsiteY1" fmla="*/ -1 h 1186027"/>
              <a:gd name="connsiteX2" fmla="*/ 4826913 w 4826913"/>
              <a:gd name="connsiteY2" fmla="*/ 1996 h 1186027"/>
              <a:gd name="connsiteX3" fmla="*/ 4788239 w 4826913"/>
              <a:gd name="connsiteY3" fmla="*/ 1181763 h 1186027"/>
              <a:gd name="connsiteX4" fmla="*/ 0 w 4826913"/>
              <a:gd name="connsiteY4" fmla="*/ 1186028 h 1186027"/>
              <a:gd name="connsiteX0" fmla="*/ 0 w 4826913"/>
              <a:gd name="connsiteY0" fmla="*/ 1186028 h 1200850"/>
              <a:gd name="connsiteX1" fmla="*/ 216468 w 4826913"/>
              <a:gd name="connsiteY1" fmla="*/ -1 h 1200850"/>
              <a:gd name="connsiteX2" fmla="*/ 4826913 w 4826913"/>
              <a:gd name="connsiteY2" fmla="*/ 1996 h 1200850"/>
              <a:gd name="connsiteX3" fmla="*/ 4817566 w 4826913"/>
              <a:gd name="connsiteY3" fmla="*/ 1200851 h 1200850"/>
              <a:gd name="connsiteX4" fmla="*/ 0 w 4826913"/>
              <a:gd name="connsiteY4" fmla="*/ 1186028 h 1200850"/>
              <a:gd name="connsiteX0" fmla="*/ 0 w 5006420"/>
              <a:gd name="connsiteY0" fmla="*/ 1186028 h 1200852"/>
              <a:gd name="connsiteX1" fmla="*/ 216468 w 5006420"/>
              <a:gd name="connsiteY1" fmla="*/ -1 h 1200852"/>
              <a:gd name="connsiteX2" fmla="*/ 4826913 w 5006420"/>
              <a:gd name="connsiteY2" fmla="*/ 1996 h 1200852"/>
              <a:gd name="connsiteX3" fmla="*/ 5003304 w 5006420"/>
              <a:gd name="connsiteY3" fmla="*/ 1200852 h 1200852"/>
              <a:gd name="connsiteX4" fmla="*/ 0 w 5006420"/>
              <a:gd name="connsiteY4" fmla="*/ 1186028 h 1200852"/>
              <a:gd name="connsiteX0" fmla="*/ 0 w 5035747"/>
              <a:gd name="connsiteY0" fmla="*/ 1186028 h 1219941"/>
              <a:gd name="connsiteX1" fmla="*/ 216468 w 5035747"/>
              <a:gd name="connsiteY1" fmla="*/ -1 h 1219941"/>
              <a:gd name="connsiteX2" fmla="*/ 4826913 w 5035747"/>
              <a:gd name="connsiteY2" fmla="*/ 1996 h 1219941"/>
              <a:gd name="connsiteX3" fmla="*/ 5032631 w 5035747"/>
              <a:gd name="connsiteY3" fmla="*/ 1219940 h 1219941"/>
              <a:gd name="connsiteX4" fmla="*/ 0 w 5035747"/>
              <a:gd name="connsiteY4" fmla="*/ 1186028 h 1219941"/>
              <a:gd name="connsiteX0" fmla="*/ 0 w 4928214"/>
              <a:gd name="connsiteY0" fmla="*/ 1186027 h 1219941"/>
              <a:gd name="connsiteX1" fmla="*/ 108935 w 4928214"/>
              <a:gd name="connsiteY1" fmla="*/ -1 h 1219941"/>
              <a:gd name="connsiteX2" fmla="*/ 4719380 w 4928214"/>
              <a:gd name="connsiteY2" fmla="*/ 1996 h 1219941"/>
              <a:gd name="connsiteX3" fmla="*/ 4925098 w 4928214"/>
              <a:gd name="connsiteY3" fmla="*/ 1219940 h 1219941"/>
              <a:gd name="connsiteX4" fmla="*/ 0 w 4928214"/>
              <a:gd name="connsiteY4" fmla="*/ 1186027 h 1219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8214" h="1219941">
                <a:moveTo>
                  <a:pt x="0" y="1186027"/>
                </a:moveTo>
                <a:lnTo>
                  <a:pt x="108935" y="-1"/>
                </a:lnTo>
                <a:lnTo>
                  <a:pt x="4719380" y="1996"/>
                </a:lnTo>
                <a:cubicBezTo>
                  <a:pt x="4716264" y="388887"/>
                  <a:pt x="4928214" y="833049"/>
                  <a:pt x="4925098" y="1219940"/>
                </a:cubicBezTo>
                <a:lnTo>
                  <a:pt x="0" y="1186027"/>
                </a:lnTo>
                <a:close/>
              </a:path>
            </a:pathLst>
          </a:custGeom>
          <a:gradFill>
            <a:gsLst>
              <a:gs pos="0">
                <a:schemeClr val="accent1"/>
              </a:gs>
              <a:gs pos="46000">
                <a:schemeClr val="bg1">
                  <a:lumMod val="85000"/>
                </a:schemeClr>
              </a:gs>
              <a:gs pos="100000">
                <a:schemeClr val="bg1"/>
              </a:gs>
            </a:gsLst>
            <a:lin ang="5400000" scaled="0"/>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51" name="Rectangle 50"/>
          <p:cNvSpPr/>
          <p:nvPr/>
        </p:nvSpPr>
        <p:spPr>
          <a:xfrm>
            <a:off x="4533935" y="1229975"/>
            <a:ext cx="4467225" cy="4789825"/>
          </a:xfrm>
          <a:prstGeom prst="rect">
            <a:avLst/>
          </a:prstGeom>
          <a:solidFill>
            <a:schemeClr val="bg1"/>
          </a:solidFill>
          <a:ln>
            <a:solidFill>
              <a:schemeClr val="bg1">
                <a:lumMod val="65000"/>
              </a:schemeClr>
            </a:solidFill>
          </a:ln>
          <a:effectLst>
            <a:outerShdw blurRad="50800" dist="38100" dir="18900000" algn="bl" rotWithShape="0">
              <a:prstClr val="black">
                <a:alpha val="40000"/>
              </a:prstClr>
            </a:outerShdw>
          </a:effectLst>
        </p:spPr>
        <p:txBody>
          <a:bodyPr wrap="square">
            <a:spAutoFit/>
          </a:bodyPr>
          <a:lstStyle/>
          <a:p>
            <a:pPr marL="177800" indent="-177800">
              <a:spcBef>
                <a:spcPts val="300"/>
              </a:spcBef>
              <a:buClr>
                <a:srgbClr val="0038A8"/>
              </a:buClr>
            </a:pPr>
            <a:r>
              <a:rPr lang="en-US" sz="1400" b="1" dirty="0" smtClean="0"/>
              <a:t>Taking On Too Much Work</a:t>
            </a:r>
          </a:p>
          <a:p>
            <a:pPr marL="276225" lvl="1" indent="-161925" defTabSz="820738" fontAlgn="base">
              <a:spcBef>
                <a:spcPts val="300"/>
              </a:spcBef>
              <a:buClr>
                <a:schemeClr val="hlink"/>
              </a:buClr>
              <a:buFont typeface="Wingdings" pitchFamily="2" charset="2"/>
              <a:buChar char="§"/>
              <a:defRPr/>
            </a:pPr>
            <a:r>
              <a:rPr lang="en-US" sz="1200" kern="0" dirty="0" smtClean="0"/>
              <a:t>Resist assigning work just because employee agrees</a:t>
            </a:r>
          </a:p>
          <a:p>
            <a:pPr marL="276225" lvl="1" indent="-161925" defTabSz="820738" fontAlgn="base">
              <a:spcBef>
                <a:spcPts val="300"/>
              </a:spcBef>
              <a:buClr>
                <a:schemeClr val="hlink"/>
              </a:buClr>
              <a:buFont typeface="Wingdings" pitchFamily="2" charset="2"/>
              <a:buChar char="§"/>
              <a:defRPr/>
            </a:pPr>
            <a:r>
              <a:rPr lang="en-US" sz="1200" kern="0" dirty="0" smtClean="0"/>
              <a:t>Help employee balance workload</a:t>
            </a:r>
            <a:endParaRPr lang="en-US" sz="400" kern="0" dirty="0" smtClean="0"/>
          </a:p>
          <a:p>
            <a:pPr marL="228600" indent="-228600">
              <a:spcBef>
                <a:spcPts val="300"/>
              </a:spcBef>
              <a:buClr>
                <a:srgbClr val="0038A8"/>
              </a:buClr>
            </a:pPr>
            <a:r>
              <a:rPr lang="en-US" sz="1400" b="1" dirty="0" smtClean="0"/>
              <a:t>Lack of Motivation</a:t>
            </a:r>
          </a:p>
          <a:p>
            <a:pPr marL="276225" lvl="1" indent="-161925" defTabSz="820738" fontAlgn="base">
              <a:spcBef>
                <a:spcPts val="300"/>
              </a:spcBef>
              <a:buClr>
                <a:schemeClr val="hlink"/>
              </a:buClr>
              <a:buFont typeface="Wingdings" pitchFamily="2" charset="2"/>
              <a:buChar char="§"/>
              <a:defRPr/>
            </a:pPr>
            <a:r>
              <a:rPr lang="en-US" sz="1200" kern="0" dirty="0" smtClean="0"/>
              <a:t>Don’t allow employees to refuse to act</a:t>
            </a:r>
          </a:p>
          <a:p>
            <a:pPr marL="276225" lvl="1" indent="-161925" defTabSz="820738" fontAlgn="base">
              <a:spcBef>
                <a:spcPts val="300"/>
              </a:spcBef>
              <a:buClr>
                <a:schemeClr val="hlink"/>
              </a:buClr>
              <a:buFont typeface="Wingdings" pitchFamily="2" charset="2"/>
              <a:buChar char="§"/>
              <a:defRPr/>
            </a:pPr>
            <a:r>
              <a:rPr lang="en-US" sz="1200" kern="0" dirty="0" smtClean="0"/>
              <a:t>Be firm, open and honest</a:t>
            </a:r>
            <a:endParaRPr lang="en-US" sz="400" kern="0" dirty="0" smtClean="0"/>
          </a:p>
          <a:p>
            <a:pPr marL="225425" lvl="0" indent="-225425" defTabSz="820738" fontAlgn="base">
              <a:spcBef>
                <a:spcPts val="300"/>
              </a:spcBef>
              <a:buClr>
                <a:schemeClr val="hlink"/>
              </a:buClr>
              <a:defRPr/>
            </a:pPr>
            <a:r>
              <a:rPr lang="en-US" sz="1400" b="1" kern="0" dirty="0" smtClean="0"/>
              <a:t>Unable to Make Decisions</a:t>
            </a:r>
          </a:p>
          <a:p>
            <a:pPr marL="276225" lvl="1" indent="-161925" defTabSz="820738" fontAlgn="base">
              <a:spcBef>
                <a:spcPts val="300"/>
              </a:spcBef>
              <a:buClr>
                <a:schemeClr val="hlink"/>
              </a:buClr>
              <a:buFont typeface="Wingdings" pitchFamily="2" charset="2"/>
              <a:buChar char="§"/>
              <a:defRPr/>
            </a:pPr>
            <a:r>
              <a:rPr lang="en-US" sz="1200" kern="0" dirty="0" smtClean="0"/>
              <a:t>Let employee identify problem/solution for approval</a:t>
            </a:r>
          </a:p>
          <a:p>
            <a:pPr marL="276225" lvl="1" indent="-161925" defTabSz="820738" fontAlgn="base">
              <a:spcBef>
                <a:spcPts val="300"/>
              </a:spcBef>
              <a:buClr>
                <a:schemeClr val="hlink"/>
              </a:buClr>
              <a:buFont typeface="Wingdings" pitchFamily="2" charset="2"/>
              <a:buChar char="§"/>
              <a:defRPr/>
            </a:pPr>
            <a:r>
              <a:rPr lang="en-US" sz="1200" kern="0" dirty="0" smtClean="0"/>
              <a:t>Allow more confident employees to decide on solution and confirm with you before acting</a:t>
            </a:r>
            <a:endParaRPr lang="en-US" sz="400" b="1" kern="0" dirty="0" smtClean="0"/>
          </a:p>
          <a:p>
            <a:pPr marL="225425" lvl="0" indent="-225425" defTabSz="820738" fontAlgn="base">
              <a:spcBef>
                <a:spcPts val="300"/>
              </a:spcBef>
              <a:buClr>
                <a:schemeClr val="hlink"/>
              </a:buClr>
              <a:defRPr/>
            </a:pPr>
            <a:r>
              <a:rPr lang="en-US" sz="1400" b="1" kern="0" dirty="0" smtClean="0"/>
              <a:t>Not Their Responsibility</a:t>
            </a:r>
          </a:p>
          <a:p>
            <a:pPr marL="285750" lvl="1" indent="-171450" defTabSz="820738" fontAlgn="base">
              <a:spcBef>
                <a:spcPts val="300"/>
              </a:spcBef>
              <a:buClr>
                <a:schemeClr val="hlink"/>
              </a:buClr>
              <a:buFont typeface="Wingdings" pitchFamily="2" charset="2"/>
              <a:buChar char="§"/>
              <a:defRPr/>
            </a:pPr>
            <a:r>
              <a:rPr lang="en-US" sz="1200" kern="0" dirty="0" smtClean="0"/>
              <a:t>Emphasize the importance of the tasks</a:t>
            </a:r>
          </a:p>
          <a:p>
            <a:pPr marL="285750" lvl="1" indent="-171450" defTabSz="820738" fontAlgn="base">
              <a:spcBef>
                <a:spcPts val="300"/>
              </a:spcBef>
              <a:buClr>
                <a:schemeClr val="hlink"/>
              </a:buClr>
              <a:buFont typeface="Wingdings" pitchFamily="2" charset="2"/>
              <a:buChar char="§"/>
              <a:defRPr/>
            </a:pPr>
            <a:r>
              <a:rPr lang="en-US" sz="1200" kern="0" dirty="0" smtClean="0"/>
              <a:t>Explain the benefits</a:t>
            </a:r>
            <a:endParaRPr lang="en-US" sz="400" b="1" kern="0" dirty="0" smtClean="0"/>
          </a:p>
          <a:p>
            <a:pPr marL="225425" lvl="0" indent="-225425" defTabSz="820738" fontAlgn="base">
              <a:spcBef>
                <a:spcPts val="300"/>
              </a:spcBef>
              <a:buClr>
                <a:schemeClr val="hlink"/>
              </a:buClr>
              <a:defRPr/>
            </a:pPr>
            <a:r>
              <a:rPr lang="en-US" sz="1400" b="1" kern="0" dirty="0" smtClean="0"/>
              <a:t>Lack Confidence for Task</a:t>
            </a:r>
          </a:p>
          <a:p>
            <a:pPr marL="285750" lvl="1" indent="-171450" defTabSz="820738" fontAlgn="base">
              <a:spcBef>
                <a:spcPts val="300"/>
              </a:spcBef>
              <a:buClr>
                <a:schemeClr val="hlink"/>
              </a:buClr>
              <a:buFont typeface="Wingdings" pitchFamily="2" charset="2"/>
              <a:buChar char="§"/>
              <a:defRPr/>
            </a:pPr>
            <a:r>
              <a:rPr lang="en-US" sz="1200" kern="0" dirty="0" smtClean="0"/>
              <a:t>Ask employee opinion on how task should be completed </a:t>
            </a:r>
          </a:p>
          <a:p>
            <a:pPr marL="285750" lvl="1" indent="-171450" defTabSz="820738" fontAlgn="base">
              <a:spcBef>
                <a:spcPts val="300"/>
              </a:spcBef>
              <a:buClr>
                <a:schemeClr val="hlink"/>
              </a:buClr>
              <a:buFont typeface="Wingdings" pitchFamily="2" charset="2"/>
              <a:buChar char="§"/>
              <a:defRPr/>
            </a:pPr>
            <a:r>
              <a:rPr lang="en-US" sz="1200" kern="0" dirty="0" smtClean="0"/>
              <a:t>Encourage employee to take risk and provide them positive reinforcement</a:t>
            </a:r>
            <a:endParaRPr lang="en-US" sz="400" b="1" kern="0" dirty="0" smtClean="0"/>
          </a:p>
          <a:p>
            <a:pPr marL="225425" indent="-225425" defTabSz="820738" fontAlgn="base">
              <a:spcBef>
                <a:spcPts val="300"/>
              </a:spcBef>
              <a:buClr>
                <a:schemeClr val="hlink"/>
              </a:buClr>
            </a:pPr>
            <a:r>
              <a:rPr lang="en-US" sz="1400" b="1" kern="0" dirty="0" smtClean="0"/>
              <a:t>Poor Time Management</a:t>
            </a:r>
          </a:p>
          <a:p>
            <a:pPr marL="285750" lvl="1" indent="-228600" defTabSz="820738" fontAlgn="base">
              <a:spcBef>
                <a:spcPts val="300"/>
              </a:spcBef>
              <a:buClr>
                <a:schemeClr val="hlink"/>
              </a:buClr>
              <a:buFont typeface="Wingdings" pitchFamily="2" charset="2"/>
              <a:buChar char="§"/>
            </a:pPr>
            <a:r>
              <a:rPr lang="en-US" sz="1200" kern="0" dirty="0" smtClean="0"/>
              <a:t>Help employee by encouraging them to take training</a:t>
            </a:r>
          </a:p>
          <a:p>
            <a:pPr marL="285750" lvl="1" indent="-228600" defTabSz="820738" fontAlgn="base">
              <a:spcBef>
                <a:spcPts val="300"/>
              </a:spcBef>
              <a:buClr>
                <a:schemeClr val="hlink"/>
              </a:buClr>
              <a:buFont typeface="Wingdings" pitchFamily="2" charset="2"/>
              <a:buChar char="§"/>
            </a:pPr>
            <a:r>
              <a:rPr lang="en-US" sz="1200" kern="0" dirty="0" smtClean="0"/>
              <a:t>Encourage employees to prioritize tasks; break into smaller manageable pieces.</a:t>
            </a:r>
          </a:p>
        </p:txBody>
      </p:sp>
      <p:sp>
        <p:nvSpPr>
          <p:cNvPr id="42" name="Rectangle 41"/>
          <p:cNvSpPr/>
          <p:nvPr/>
        </p:nvSpPr>
        <p:spPr>
          <a:xfrm>
            <a:off x="221285" y="6309970"/>
            <a:ext cx="8229600" cy="200055"/>
          </a:xfrm>
          <a:prstGeom prst="rect">
            <a:avLst/>
          </a:prstGeom>
        </p:spPr>
        <p:txBody>
          <a:bodyPr wrap="square">
            <a:spAutoFit/>
          </a:bodyPr>
          <a:lstStyle/>
          <a:p>
            <a:r>
              <a:rPr lang="en-US" sz="700" dirty="0" smtClean="0"/>
              <a:t>“Delegation Essentials:  An Introduction to Delegation.”  </a:t>
            </a:r>
            <a:r>
              <a:rPr lang="en-US" sz="700" i="1" dirty="0" smtClean="0"/>
              <a:t>Skillport.  </a:t>
            </a:r>
            <a:r>
              <a:rPr lang="en-US" sz="700" dirty="0" smtClean="0"/>
              <a:t>Web.  6 Feb. 2014.  (ID: mgmt_27_a01_bs_enus)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xEl>
                                              <p:pRg st="2" end="2"/>
                                            </p:txEl>
                                          </p:spTgt>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4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
                                            <p:txEl>
                                              <p:pRg st="10" end="1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1">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1">
                                            <p:txEl>
                                              <p:pRg st="12" end="1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xEl>
                                              <p:pRg st="13" end="1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1">
                                            <p:txEl>
                                              <p:pRg st="14" end="1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
                                            <p:txEl>
                                              <p:pRg st="15" end="15"/>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1">
                                            <p:txEl>
                                              <p:pRg st="16" end="16"/>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1">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3</a:t>
            </a:fld>
            <a:endParaRPr lang="en-US" kern="0" dirty="0">
              <a:solidFill>
                <a:sysClr val="windowText" lastClr="000000"/>
              </a:solidFill>
            </a:endParaRPr>
          </a:p>
        </p:txBody>
      </p:sp>
      <p:sp>
        <p:nvSpPr>
          <p:cNvPr id="12" name="Title 11"/>
          <p:cNvSpPr>
            <a:spLocks noGrp="1"/>
          </p:cNvSpPr>
          <p:nvPr>
            <p:ph type="title"/>
          </p:nvPr>
        </p:nvSpPr>
        <p:spPr/>
        <p:txBody>
          <a:bodyPr/>
          <a:lstStyle/>
          <a:p>
            <a:r>
              <a:rPr lang="en-US" dirty="0" smtClean="0"/>
              <a:t>	Delegation:  Objectives</a:t>
            </a:r>
            <a:endParaRPr lang="en-US" dirty="0"/>
          </a:p>
        </p:txBody>
      </p:sp>
      <p:sp>
        <p:nvSpPr>
          <p:cNvPr id="8" name="Title 1"/>
          <p:cNvSpPr txBox="1">
            <a:spLocks/>
          </p:cNvSpPr>
          <p:nvPr/>
        </p:nvSpPr>
        <p:spPr>
          <a:xfrm>
            <a:off x="0" y="3170832"/>
            <a:ext cx="9144000" cy="5334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solidFill>
                  <a:srgbClr val="0091B5"/>
                </a:solidFill>
                <a:effectLst>
                  <a:outerShdw blurRad="38100" dist="38100" dir="2700000" algn="tl">
                    <a:srgbClr val="000000">
                      <a:alpha val="43137"/>
                    </a:srgbClr>
                  </a:outerShdw>
                </a:effectLst>
                <a:latin typeface="Arial" pitchFamily="34" charset="0"/>
                <a:cs typeface="Arial" pitchFamily="34" charset="0"/>
              </a:rPr>
              <a:t>Objectives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BB4B3A1-22B4-449E-82DC-1887B5AA8533}" type="slidenum">
              <a:rPr lang="en-US" kern="0" smtClean="0">
                <a:solidFill>
                  <a:sysClr val="windowText" lastClr="000000"/>
                </a:solidFill>
              </a:rPr>
              <a:pPr/>
              <a:t>30</a:t>
            </a:fld>
            <a:endParaRPr lang="en-US" kern="0">
              <a:solidFill>
                <a:sysClr val="windowText" lastClr="000000"/>
              </a:solidFill>
            </a:endParaRPr>
          </a:p>
        </p:txBody>
      </p:sp>
      <p:sp>
        <p:nvSpPr>
          <p:cNvPr id="4" name="Text Placeholder 3"/>
          <p:cNvSpPr>
            <a:spLocks noGrp="1"/>
          </p:cNvSpPr>
          <p:nvPr>
            <p:ph type="body" sz="quarter" idx="11"/>
          </p:nvPr>
        </p:nvSpPr>
        <p:spPr>
          <a:xfrm>
            <a:off x="228600" y="1325880"/>
            <a:ext cx="8686800" cy="5906232"/>
          </a:xfrm>
        </p:spPr>
        <p:txBody>
          <a:bodyPr/>
          <a:lstStyle/>
          <a:p>
            <a:pPr marL="0" lvl="1" indent="0">
              <a:spcBef>
                <a:spcPts val="0"/>
              </a:spcBef>
              <a:spcAft>
                <a:spcPts val="300"/>
              </a:spcAft>
              <a:buNone/>
            </a:pPr>
            <a:r>
              <a:rPr lang="en-US" sz="2000" b="1" dirty="0" smtClean="0"/>
              <a:t>Generational</a:t>
            </a:r>
            <a:endParaRPr lang="en-US" dirty="0" smtClean="0"/>
          </a:p>
          <a:p>
            <a:pPr marL="688975" lvl="2" indent="-225425">
              <a:spcBef>
                <a:spcPts val="0"/>
              </a:spcBef>
              <a:spcAft>
                <a:spcPts val="300"/>
              </a:spcAft>
            </a:pPr>
            <a:r>
              <a:rPr lang="en-US" dirty="0" smtClean="0"/>
              <a:t>Some may lack understanding of hierarchical approach</a:t>
            </a:r>
          </a:p>
          <a:p>
            <a:pPr marL="688975" lvl="2" indent="-225425">
              <a:spcBef>
                <a:spcPts val="0"/>
              </a:spcBef>
              <a:spcAft>
                <a:spcPts val="300"/>
              </a:spcAft>
            </a:pPr>
            <a:r>
              <a:rPr lang="en-US" dirty="0" smtClean="0"/>
              <a:t>Stereotypes, labels based on age (e.g., older can’t change ways, younger fly by seats)</a:t>
            </a:r>
          </a:p>
          <a:p>
            <a:pPr marL="0" lvl="1" indent="0">
              <a:spcBef>
                <a:spcPts val="0"/>
              </a:spcBef>
              <a:spcAft>
                <a:spcPts val="300"/>
              </a:spcAft>
              <a:buNone/>
            </a:pPr>
            <a:r>
              <a:rPr lang="en-US" sz="2000" b="1" dirty="0" smtClean="0"/>
              <a:t>Customs / Background</a:t>
            </a:r>
          </a:p>
          <a:p>
            <a:pPr marL="747713" lvl="2" indent="-284163">
              <a:spcBef>
                <a:spcPts val="0"/>
              </a:spcBef>
              <a:spcAft>
                <a:spcPts val="300"/>
              </a:spcAft>
            </a:pPr>
            <a:r>
              <a:rPr lang="en-US" dirty="0" smtClean="0"/>
              <a:t>Birthplace or previous work may affect attitudes towards supervision</a:t>
            </a:r>
          </a:p>
          <a:p>
            <a:pPr marL="747713" lvl="2" indent="-284163">
              <a:spcBef>
                <a:spcPts val="0"/>
              </a:spcBef>
              <a:spcAft>
                <a:spcPts val="300"/>
              </a:spcAft>
            </a:pPr>
            <a:r>
              <a:rPr lang="en-US" dirty="0" smtClean="0"/>
              <a:t>Previous experience or perception (either good or bad)</a:t>
            </a:r>
          </a:p>
          <a:p>
            <a:pPr marL="6350" indent="-284163">
              <a:spcBef>
                <a:spcPts val="0"/>
              </a:spcBef>
              <a:spcAft>
                <a:spcPts val="300"/>
              </a:spcAft>
            </a:pPr>
            <a:r>
              <a:rPr lang="en-US" sz="2000" dirty="0" smtClean="0"/>
              <a:t>Behavior / Nature</a:t>
            </a:r>
          </a:p>
          <a:p>
            <a:pPr marL="747713" lvl="2" indent="-284163">
              <a:spcBef>
                <a:spcPts val="0"/>
              </a:spcBef>
              <a:spcAft>
                <a:spcPts val="300"/>
              </a:spcAft>
            </a:pPr>
            <a:r>
              <a:rPr lang="en-US" dirty="0" smtClean="0"/>
              <a:t>Introvert vs. extrovert tendencies</a:t>
            </a:r>
          </a:p>
          <a:p>
            <a:pPr marL="747713" lvl="2" indent="-284163">
              <a:spcBef>
                <a:spcPts val="0"/>
              </a:spcBef>
              <a:spcAft>
                <a:spcPts val="300"/>
              </a:spcAft>
            </a:pPr>
            <a:r>
              <a:rPr lang="en-US" dirty="0" smtClean="0"/>
              <a:t>Level of trust</a:t>
            </a:r>
          </a:p>
          <a:p>
            <a:pPr marL="747713" lvl="2" indent="-284163">
              <a:spcBef>
                <a:spcPts val="0"/>
              </a:spcBef>
              <a:spcAft>
                <a:spcPts val="300"/>
              </a:spcAft>
            </a:pPr>
            <a:r>
              <a:rPr lang="en-US" dirty="0" smtClean="0"/>
              <a:t>Task oriented vs. relationship oriented</a:t>
            </a:r>
          </a:p>
          <a:p>
            <a:pPr marL="747713" lvl="2" indent="-284163">
              <a:spcBef>
                <a:spcPts val="0"/>
              </a:spcBef>
              <a:spcAft>
                <a:spcPts val="300"/>
              </a:spcAft>
            </a:pPr>
            <a:r>
              <a:rPr lang="en-US" dirty="0" smtClean="0"/>
              <a:t>Decision making style (e.g., Democratic vs. autocratic)</a:t>
            </a:r>
          </a:p>
          <a:p>
            <a:pPr marL="6350" indent="-284163">
              <a:spcBef>
                <a:spcPts val="0"/>
              </a:spcBef>
              <a:spcAft>
                <a:spcPts val="300"/>
              </a:spcAft>
            </a:pPr>
            <a:r>
              <a:rPr lang="en-US" sz="2000" dirty="0" smtClean="0"/>
              <a:t>Language</a:t>
            </a:r>
          </a:p>
          <a:p>
            <a:pPr marL="747713" lvl="2" indent="-284163">
              <a:spcBef>
                <a:spcPts val="0"/>
              </a:spcBef>
              <a:spcAft>
                <a:spcPts val="300"/>
              </a:spcAft>
            </a:pPr>
            <a:r>
              <a:rPr lang="en-US" dirty="0" smtClean="0"/>
              <a:t>Accent</a:t>
            </a:r>
          </a:p>
          <a:p>
            <a:pPr marL="747713" lvl="2" indent="-284163">
              <a:spcBef>
                <a:spcPts val="0"/>
              </a:spcBef>
              <a:spcAft>
                <a:spcPts val="300"/>
              </a:spcAft>
            </a:pPr>
            <a:r>
              <a:rPr lang="en-US" dirty="0" smtClean="0"/>
              <a:t>Not your native language</a:t>
            </a:r>
          </a:p>
          <a:p>
            <a:endParaRPr lang="en-US" dirty="0" smtClean="0"/>
          </a:p>
          <a:p>
            <a:endParaRPr lang="en-US" dirty="0" smtClean="0"/>
          </a:p>
          <a:p>
            <a:endParaRPr lang="en-US" dirty="0"/>
          </a:p>
        </p:txBody>
      </p:sp>
      <p:sp>
        <p:nvSpPr>
          <p:cNvPr id="5" name="Title 3"/>
          <p:cNvSpPr txBox="1">
            <a:spLocks noGrp="1"/>
          </p:cNvSpPr>
          <p:nvPr>
            <p:ph type="title"/>
          </p:nvPr>
        </p:nvSpPr>
        <p:spPr bwMode="auto">
          <a:xfrm>
            <a:off x="0" y="751705"/>
            <a:ext cx="9144000" cy="447675"/>
          </a:xfrm>
          <a:prstGeom prst="rect">
            <a:avLst/>
          </a:prstGeom>
          <a:noFill/>
          <a:ln w="9525">
            <a:noFill/>
            <a:miter lim="800000"/>
            <a:headEnd/>
            <a:tailEnd/>
          </a:ln>
        </p:spPr>
        <p:txBody>
          <a:bodyPr vert="horz" wrap="square" lIns="9142" tIns="9142" rIns="9142" bIns="9142" numCol="1" anchor="t" anchorCtr="0" compatLnSpc="1">
            <a:prstTxWarp prst="textNoShape">
              <a:avLst/>
            </a:prstTxWarp>
          </a:bodyPr>
          <a:lstStyle/>
          <a:p>
            <a:pPr marL="287338" marR="0" lvl="0" indent="-287338" algn="l" defTabSz="1020763"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smtClean="0">
                <a:ln>
                  <a:noFill/>
                </a:ln>
                <a:solidFill>
                  <a:schemeClr val="accent1">
                    <a:lumMod val="75000"/>
                  </a:schemeClr>
                </a:solidFill>
                <a:effectLst/>
                <a:uLnTx/>
                <a:uFillTx/>
                <a:latin typeface="+mj-lt"/>
                <a:ea typeface="+mj-ea"/>
                <a:cs typeface="+mj-cs"/>
              </a:rPr>
              <a:t>	Delegation Challenges:</a:t>
            </a:r>
            <a:r>
              <a:rPr kumimoji="0" lang="en-US" sz="2400" b="1" i="0" u="none" strike="noStrike" kern="0" cap="none" spc="0" normalizeH="0" noProof="0" dirty="0" smtClean="0">
                <a:ln>
                  <a:noFill/>
                </a:ln>
                <a:solidFill>
                  <a:schemeClr val="accent1">
                    <a:lumMod val="75000"/>
                  </a:schemeClr>
                </a:solidFill>
                <a:effectLst/>
                <a:uLnTx/>
                <a:uFillTx/>
                <a:latin typeface="+mj-lt"/>
                <a:ea typeface="+mj-ea"/>
                <a:cs typeface="+mj-cs"/>
              </a:rPr>
              <a:t>  </a:t>
            </a:r>
            <a:r>
              <a:rPr kumimoji="0" lang="en-US" sz="2400" b="1" i="0" u="none" strike="noStrike" kern="0" cap="none" spc="0" normalizeH="0" baseline="0" noProof="0" dirty="0" smtClean="0">
                <a:ln>
                  <a:noFill/>
                </a:ln>
                <a:solidFill>
                  <a:schemeClr val="accent1">
                    <a:lumMod val="75000"/>
                  </a:schemeClr>
                </a:solidFill>
                <a:effectLst/>
                <a:uLnTx/>
                <a:uFillTx/>
                <a:latin typeface="+mj-lt"/>
                <a:ea typeface="+mj-ea"/>
                <a:cs typeface="+mj-cs"/>
              </a:rPr>
              <a:t>Biases</a:t>
            </a:r>
            <a:endParaRPr lang="en-US" dirty="0"/>
          </a:p>
        </p:txBody>
      </p:sp>
      <p:sp>
        <p:nvSpPr>
          <p:cNvPr id="6" name="TextBox 5"/>
          <p:cNvSpPr txBox="1"/>
          <p:nvPr/>
        </p:nvSpPr>
        <p:spPr>
          <a:xfrm>
            <a:off x="218694" y="6309152"/>
            <a:ext cx="8906256" cy="292388"/>
          </a:xfrm>
          <a:prstGeom prst="rect">
            <a:avLst/>
          </a:prstGeom>
          <a:noFill/>
        </p:spPr>
        <p:txBody>
          <a:bodyPr wrap="square" lIns="91440" tIns="45720" rIns="91440" bIns="45720" rtlCol="0">
            <a:spAutoFit/>
          </a:bodyPr>
          <a:lstStyle/>
          <a:p>
            <a:r>
              <a:rPr lang="en-US" sz="650" dirty="0" smtClean="0"/>
              <a:t>Brown, J. Mariah.  “How Can Cultural Differences Affect Business Communication?”  </a:t>
            </a:r>
            <a:r>
              <a:rPr lang="en-US" sz="650" i="1" dirty="0" smtClean="0"/>
              <a:t>The Houston Chronicle.  </a:t>
            </a:r>
            <a:r>
              <a:rPr lang="en-US" sz="650" dirty="0" smtClean="0"/>
              <a:t>Web.  6 Feb. 2015.  (http://smallbusiness.chron.com/can-cultural-differences-affect-business-communication-5093.html)</a:t>
            </a:r>
          </a:p>
          <a:p>
            <a:r>
              <a:rPr lang="en-US" sz="650" dirty="0" smtClean="0"/>
              <a:t>Rampur, Stephen.  “Cultural Barriers to Effective Communication.”  </a:t>
            </a:r>
            <a:r>
              <a:rPr lang="en-US" sz="650" i="1" dirty="0" err="1" smtClean="0"/>
              <a:t>Buzzle</a:t>
            </a:r>
            <a:r>
              <a:rPr lang="en-US" sz="650" i="1" dirty="0" smtClean="0"/>
              <a:t>.  25 May </a:t>
            </a:r>
            <a:r>
              <a:rPr lang="en-US" sz="650" dirty="0" smtClean="0"/>
              <a:t>2011.</a:t>
            </a:r>
            <a:r>
              <a:rPr lang="en-US" sz="650" i="1" dirty="0" smtClean="0"/>
              <a:t>  </a:t>
            </a:r>
            <a:r>
              <a:rPr lang="en-US" sz="650" dirty="0" smtClean="0"/>
              <a:t>Web.  25 Apr. 2015.  (http://www.buzzle.com/articles/cultural-barriers-to-effective-communication.html)</a:t>
            </a:r>
            <a:r>
              <a:rPr lang="en-US" sz="650" dirty="0" smtClean="0">
                <a:cs typeface="Arial"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bwMode="auto">
          <a:xfrm>
            <a:off x="3962400" y="4410075"/>
            <a:ext cx="1295400" cy="1219200"/>
          </a:xfrm>
          <a:prstGeom prst="triangle">
            <a:avLst/>
          </a:prstGeom>
          <a:solidFill>
            <a:srgbClr val="0053FA">
              <a:alpha val="80000"/>
            </a:srgb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Slide Number Placeholder 1"/>
          <p:cNvSpPr>
            <a:spLocks noGrp="1"/>
          </p:cNvSpPr>
          <p:nvPr>
            <p:ph type="sldNum" sz="quarter" idx="10"/>
          </p:nvPr>
        </p:nvSpPr>
        <p:spPr/>
        <p:txBody>
          <a:bodyPr/>
          <a:lstStyle/>
          <a:p>
            <a:fld id="{0BB4B3A1-22B4-449E-82DC-1887B5AA8533}" type="slidenum">
              <a:rPr lang="en-US" kern="0" smtClean="0">
                <a:solidFill>
                  <a:sysClr val="windowText" lastClr="000000"/>
                </a:solidFill>
              </a:rPr>
              <a:pPr/>
              <a:t>31</a:t>
            </a:fld>
            <a:endParaRPr lang="en-US" kern="0">
              <a:solidFill>
                <a:sysClr val="windowText" lastClr="000000"/>
              </a:solidFill>
            </a:endParaRPr>
          </a:p>
        </p:txBody>
      </p:sp>
      <p:sp>
        <p:nvSpPr>
          <p:cNvPr id="5" name="Rounded Rectangle 4"/>
          <p:cNvSpPr/>
          <p:nvPr/>
        </p:nvSpPr>
        <p:spPr bwMode="auto">
          <a:xfrm rot="20982113">
            <a:off x="684970" y="4349103"/>
            <a:ext cx="7427029" cy="116285"/>
          </a:xfrm>
          <a:prstGeom prst="roundRect">
            <a:avLst/>
          </a:prstGeom>
          <a:solidFill>
            <a:srgbClr val="0053FA">
              <a:alpha val="80000"/>
            </a:srgb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Up Arrow 11"/>
          <p:cNvSpPr/>
          <p:nvPr/>
        </p:nvSpPr>
        <p:spPr bwMode="auto">
          <a:xfrm rot="10800000">
            <a:off x="6112712" y="3645024"/>
            <a:ext cx="335713" cy="600568"/>
          </a:xfrm>
          <a:prstGeom prst="upArrow">
            <a:avLst/>
          </a:prstGeom>
          <a:solidFill>
            <a:srgbClr val="97ED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TextBox 12"/>
          <p:cNvSpPr txBox="1"/>
          <p:nvPr/>
        </p:nvSpPr>
        <p:spPr>
          <a:xfrm>
            <a:off x="1981200" y="2667000"/>
            <a:ext cx="2286000" cy="869469"/>
          </a:xfrm>
          <a:prstGeom prst="rect">
            <a:avLst/>
          </a:prstGeom>
          <a:noFill/>
        </p:spPr>
        <p:txBody>
          <a:bodyPr wrap="square" rtlCol="0">
            <a:spAutoFit/>
          </a:bodyPr>
          <a:lstStyle/>
          <a:p>
            <a:pPr>
              <a:spcAft>
                <a:spcPts val="300"/>
              </a:spcAft>
              <a:buFont typeface="Arial" pitchFamily="34" charset="0"/>
              <a:buChar char="•"/>
            </a:pPr>
            <a:r>
              <a:rPr lang="en-US" sz="1200" b="1" dirty="0" smtClean="0"/>
              <a:t>Provide coaching on tasks and projects</a:t>
            </a:r>
          </a:p>
          <a:p>
            <a:pPr>
              <a:spcAft>
                <a:spcPts val="300"/>
              </a:spcAft>
              <a:buFont typeface="Arial" pitchFamily="34" charset="0"/>
              <a:buChar char="•"/>
            </a:pPr>
            <a:r>
              <a:rPr lang="en-US" sz="1200" b="1" dirty="0" smtClean="0"/>
              <a:t>Utilize organizational skills to help others</a:t>
            </a:r>
          </a:p>
        </p:txBody>
      </p:sp>
      <p:sp>
        <p:nvSpPr>
          <p:cNvPr id="14" name="TextBox 13"/>
          <p:cNvSpPr txBox="1"/>
          <p:nvPr/>
        </p:nvSpPr>
        <p:spPr>
          <a:xfrm>
            <a:off x="5334000" y="4495800"/>
            <a:ext cx="3048000" cy="684803"/>
          </a:xfrm>
          <a:prstGeom prst="rect">
            <a:avLst/>
          </a:prstGeom>
          <a:noFill/>
        </p:spPr>
        <p:txBody>
          <a:bodyPr wrap="square" rtlCol="0">
            <a:spAutoFit/>
          </a:bodyPr>
          <a:lstStyle/>
          <a:p>
            <a:pPr>
              <a:spcAft>
                <a:spcPts val="300"/>
              </a:spcAft>
              <a:buFont typeface="Arial" pitchFamily="34" charset="0"/>
              <a:buChar char="•"/>
            </a:pPr>
            <a:r>
              <a:rPr lang="en-US" sz="1200" b="1" dirty="0" smtClean="0"/>
              <a:t>Spend quality time helping people understand their goals and deadlines</a:t>
            </a:r>
          </a:p>
          <a:p>
            <a:pPr>
              <a:spcAft>
                <a:spcPts val="300"/>
              </a:spcAft>
              <a:buFont typeface="Arial" pitchFamily="34" charset="0"/>
              <a:buChar char="•"/>
            </a:pPr>
            <a:r>
              <a:rPr lang="en-US" sz="1200" b="1" dirty="0" smtClean="0"/>
              <a:t>Bring more order into their work</a:t>
            </a:r>
          </a:p>
        </p:txBody>
      </p:sp>
      <p:sp>
        <p:nvSpPr>
          <p:cNvPr id="17" name="TextBox 16"/>
          <p:cNvSpPr txBox="1"/>
          <p:nvPr/>
        </p:nvSpPr>
        <p:spPr>
          <a:xfrm>
            <a:off x="1111101" y="1163866"/>
            <a:ext cx="3200400" cy="1200329"/>
          </a:xfrm>
          <a:prstGeom prst="rect">
            <a:avLst/>
          </a:prstGeom>
          <a:noFill/>
          <a:ln w="15875">
            <a:noFill/>
          </a:ln>
        </p:spPr>
        <p:txBody>
          <a:bodyPr wrap="square" rtlCol="0">
            <a:spAutoFit/>
          </a:bodyPr>
          <a:lstStyle/>
          <a:p>
            <a:r>
              <a:rPr lang="en-US" sz="1200" b="1" dirty="0" smtClean="0"/>
              <a:t>Managers “under delegate” by taking   on tasks based on feelings:</a:t>
            </a:r>
          </a:p>
          <a:p>
            <a:pPr marL="117475" lvl="1" indent="52388">
              <a:buFontTx/>
              <a:buChar char="-"/>
            </a:pPr>
            <a:r>
              <a:rPr lang="en-US" sz="1200" b="1" dirty="0" smtClean="0"/>
              <a:t> believe they are indispensable</a:t>
            </a:r>
          </a:p>
          <a:p>
            <a:pPr marL="117475" lvl="1" indent="52388">
              <a:buFontTx/>
              <a:buChar char="-"/>
            </a:pPr>
            <a:r>
              <a:rPr lang="en-US" sz="1200" b="1" dirty="0" smtClean="0"/>
              <a:t> don’t entirely trust others</a:t>
            </a:r>
          </a:p>
          <a:p>
            <a:pPr marL="117475" lvl="1" indent="52388">
              <a:buFontTx/>
              <a:buChar char="-"/>
            </a:pPr>
            <a:r>
              <a:rPr lang="en-US" sz="1200" b="1" dirty="0" smtClean="0"/>
              <a:t> fear they may lose their job</a:t>
            </a:r>
          </a:p>
          <a:p>
            <a:pPr marL="117475" lvl="1" indent="52388">
              <a:buFontTx/>
              <a:buChar char="-"/>
            </a:pPr>
            <a:r>
              <a:rPr lang="en-US" sz="1200" b="1" dirty="0" smtClean="0"/>
              <a:t> concerned about overloading others</a:t>
            </a:r>
          </a:p>
        </p:txBody>
      </p:sp>
      <p:sp>
        <p:nvSpPr>
          <p:cNvPr id="18" name="TextBox 17"/>
          <p:cNvSpPr txBox="1"/>
          <p:nvPr/>
        </p:nvSpPr>
        <p:spPr>
          <a:xfrm>
            <a:off x="4648200" y="1143000"/>
            <a:ext cx="3200400" cy="830997"/>
          </a:xfrm>
          <a:prstGeom prst="rect">
            <a:avLst/>
          </a:prstGeom>
          <a:noFill/>
          <a:ln w="15875">
            <a:noFill/>
          </a:ln>
        </p:spPr>
        <p:txBody>
          <a:bodyPr wrap="square" rtlCol="0">
            <a:spAutoFit/>
          </a:bodyPr>
          <a:lstStyle/>
          <a:p>
            <a:r>
              <a:rPr lang="en-US" sz="1200" b="1" dirty="0" smtClean="0"/>
              <a:t>Managers “over delegate” causing:</a:t>
            </a:r>
          </a:p>
          <a:p>
            <a:pPr marL="169863" lvl="1" indent="63500">
              <a:buFontTx/>
              <a:buChar char="-"/>
            </a:pPr>
            <a:r>
              <a:rPr lang="en-US" sz="1200" b="1" dirty="0" smtClean="0"/>
              <a:t>missed deadlines</a:t>
            </a:r>
          </a:p>
          <a:p>
            <a:pPr marL="169863" lvl="1" indent="63500">
              <a:buFontTx/>
              <a:buChar char="-"/>
            </a:pPr>
            <a:r>
              <a:rPr lang="en-US" sz="1200" b="1" dirty="0" smtClean="0"/>
              <a:t>confusion</a:t>
            </a:r>
          </a:p>
          <a:p>
            <a:pPr marL="169863" lvl="1" indent="63500">
              <a:buFontTx/>
              <a:buChar char="-"/>
            </a:pPr>
            <a:r>
              <a:rPr lang="en-US" sz="1200" b="1" dirty="0" smtClean="0"/>
              <a:t>frustration at the lack of control</a:t>
            </a:r>
          </a:p>
        </p:txBody>
      </p:sp>
      <p:sp>
        <p:nvSpPr>
          <p:cNvPr id="19" name="Title 5"/>
          <p:cNvSpPr>
            <a:spLocks noGrp="1"/>
          </p:cNvSpPr>
          <p:nvPr>
            <p:ph type="title"/>
          </p:nvPr>
        </p:nvSpPr>
        <p:spPr/>
        <p:txBody>
          <a:bodyPr/>
          <a:lstStyle/>
          <a:p>
            <a:r>
              <a:rPr lang="en-US" dirty="0" smtClean="0"/>
              <a:t>	Delegation Challenges:  Achieving Balanced Delegation</a:t>
            </a:r>
            <a:endParaRPr lang="en-US" dirty="0"/>
          </a:p>
        </p:txBody>
      </p:sp>
      <p:sp>
        <p:nvSpPr>
          <p:cNvPr id="20" name="Up Arrow 19"/>
          <p:cNvSpPr/>
          <p:nvPr/>
        </p:nvSpPr>
        <p:spPr bwMode="auto">
          <a:xfrm>
            <a:off x="2627134" y="3635992"/>
            <a:ext cx="335713" cy="600568"/>
          </a:xfrm>
          <a:prstGeom prst="upArrow">
            <a:avLst/>
          </a:prstGeom>
          <a:solidFill>
            <a:srgbClr val="97ED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mtClean="0">
              <a:latin typeface="Arial" charset="0"/>
            </a:endParaRPr>
          </a:p>
        </p:txBody>
      </p:sp>
      <p:sp>
        <p:nvSpPr>
          <p:cNvPr id="21" name="TextBox 20"/>
          <p:cNvSpPr txBox="1"/>
          <p:nvPr/>
        </p:nvSpPr>
        <p:spPr>
          <a:xfrm>
            <a:off x="237744" y="6309360"/>
            <a:ext cx="8753856" cy="200055"/>
          </a:xfrm>
          <a:prstGeom prst="rect">
            <a:avLst/>
          </a:prstGeom>
          <a:noFill/>
        </p:spPr>
        <p:txBody>
          <a:bodyPr wrap="square" lIns="91440" tIns="45720" rIns="91440" bIns="45720" rtlCol="0">
            <a:spAutoFit/>
          </a:bodyPr>
          <a:lstStyle/>
          <a:p>
            <a:r>
              <a:rPr lang="en-US" sz="700" dirty="0" smtClean="0">
                <a:cs typeface="Arial" pitchFamily="34" charset="0"/>
              </a:rPr>
              <a:t>Alessandra, Tony.  “Assign.”  </a:t>
            </a:r>
            <a:r>
              <a:rPr lang="en-US" sz="700" i="1" dirty="0" smtClean="0">
                <a:cs typeface="Arial" pitchFamily="34" charset="0"/>
              </a:rPr>
              <a:t>Effective Delegation</a:t>
            </a:r>
            <a:r>
              <a:rPr lang="en-US" sz="700" dirty="0" smtClean="0">
                <a:cs typeface="Arial" pitchFamily="34" charset="0"/>
              </a:rPr>
              <a:t>.</a:t>
            </a:r>
            <a:r>
              <a:rPr lang="en-US" sz="700" dirty="0" smtClean="0">
                <a:solidFill>
                  <a:srgbClr val="000000"/>
                </a:solidFill>
                <a:cs typeface="Arial" pitchFamily="34" charset="0"/>
              </a:rPr>
              <a:t>  Skillport, 2008.  Web.  14 Aug. 2014. (http://mmlviewer.books24x7.com/book/id_33080/viewer.asp?bookid=33080&amp;chunkid=797206453&amp;endofproduct=1) </a:t>
            </a:r>
          </a:p>
        </p:txBody>
      </p:sp>
      <p:sp>
        <p:nvSpPr>
          <p:cNvPr id="23" name="Rounded Rectangle 22"/>
          <p:cNvSpPr/>
          <p:nvPr/>
        </p:nvSpPr>
        <p:spPr bwMode="auto">
          <a:xfrm rot="21600000">
            <a:off x="837370" y="4303314"/>
            <a:ext cx="7427029" cy="116285"/>
          </a:xfrm>
          <a:prstGeom prst="roundRect">
            <a:avLst/>
          </a:prstGeom>
          <a:solidFill>
            <a:srgbClr val="0053FA">
              <a:alpha val="80000"/>
            </a:srgb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3" name="Group 102"/>
          <p:cNvGrpSpPr/>
          <p:nvPr/>
        </p:nvGrpSpPr>
        <p:grpSpPr>
          <a:xfrm>
            <a:off x="990600" y="2381536"/>
            <a:ext cx="906608" cy="1941484"/>
            <a:chOff x="1582517" y="3895006"/>
            <a:chExt cx="906608" cy="1941484"/>
          </a:xfrm>
        </p:grpSpPr>
        <p:sp>
          <p:nvSpPr>
            <p:cNvPr id="27" name="Oval 26"/>
            <p:cNvSpPr/>
            <p:nvPr/>
          </p:nvSpPr>
          <p:spPr bwMode="auto">
            <a:xfrm rot="10800000">
              <a:off x="2276474" y="4669128"/>
              <a:ext cx="212651" cy="106326"/>
            </a:xfrm>
            <a:prstGeom prst="ellipse">
              <a:avLst/>
            </a:prstGeom>
            <a:solidFill>
              <a:schemeClr val="bg1">
                <a:lumMod val="8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Rectangle 27"/>
            <p:cNvSpPr/>
            <p:nvPr/>
          </p:nvSpPr>
          <p:spPr bwMode="auto">
            <a:xfrm rot="4562825">
              <a:off x="1985606" y="4472479"/>
              <a:ext cx="274320" cy="137160"/>
            </a:xfrm>
            <a:prstGeom prst="rect">
              <a:avLst/>
            </a:prstGeom>
            <a:solidFill>
              <a:srgbClr val="92D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9" name="Freeform 28"/>
            <p:cNvSpPr/>
            <p:nvPr/>
          </p:nvSpPr>
          <p:spPr bwMode="auto">
            <a:xfrm rot="10800000">
              <a:off x="1616428" y="4383236"/>
              <a:ext cx="531628" cy="706215"/>
            </a:xfrm>
            <a:custGeom>
              <a:avLst/>
              <a:gdLst>
                <a:gd name="connsiteX0" fmla="*/ 0 w 531628"/>
                <a:gd name="connsiteY0" fmla="*/ 706215 h 706215"/>
                <a:gd name="connsiteX1" fmla="*/ 132907 w 531628"/>
                <a:gd name="connsiteY1" fmla="*/ 0 h 706215"/>
                <a:gd name="connsiteX2" fmla="*/ 398721 w 531628"/>
                <a:gd name="connsiteY2" fmla="*/ 0 h 706215"/>
                <a:gd name="connsiteX3" fmla="*/ 531628 w 531628"/>
                <a:gd name="connsiteY3" fmla="*/ 706215 h 706215"/>
                <a:gd name="connsiteX4" fmla="*/ 0 w 531628"/>
                <a:gd name="connsiteY4" fmla="*/ 706215 h 70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628" h="706215">
                  <a:moveTo>
                    <a:pt x="0" y="706215"/>
                  </a:moveTo>
                  <a:lnTo>
                    <a:pt x="132907" y="0"/>
                  </a:lnTo>
                  <a:lnTo>
                    <a:pt x="398721" y="0"/>
                  </a:lnTo>
                  <a:lnTo>
                    <a:pt x="531628" y="706215"/>
                  </a:lnTo>
                  <a:lnTo>
                    <a:pt x="0" y="706215"/>
                  </a:lnTo>
                  <a:close/>
                </a:path>
              </a:pathLst>
            </a:custGeom>
            <a:solidFill>
              <a:srgbClr val="92D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Oval 29"/>
            <p:cNvSpPr/>
            <p:nvPr/>
          </p:nvSpPr>
          <p:spPr bwMode="auto">
            <a:xfrm rot="5613405">
              <a:off x="1529354" y="4951846"/>
              <a:ext cx="212651" cy="106326"/>
            </a:xfrm>
            <a:prstGeom prst="ellipse">
              <a:avLst/>
            </a:prstGeom>
            <a:solidFill>
              <a:schemeClr val="bg1">
                <a:lumMod val="8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1" name="Freeform 30"/>
            <p:cNvSpPr/>
            <p:nvPr/>
          </p:nvSpPr>
          <p:spPr bwMode="auto">
            <a:xfrm rot="5698115">
              <a:off x="1345327" y="4633893"/>
              <a:ext cx="620208" cy="137160"/>
            </a:xfrm>
            <a:custGeom>
              <a:avLst/>
              <a:gdLst>
                <a:gd name="connsiteX0" fmla="*/ 0 w 620208"/>
                <a:gd name="connsiteY0" fmla="*/ 0 h 137160"/>
                <a:gd name="connsiteX1" fmla="*/ 620208 w 620208"/>
                <a:gd name="connsiteY1" fmla="*/ 0 h 137160"/>
                <a:gd name="connsiteX2" fmla="*/ 620208 w 620208"/>
                <a:gd name="connsiteY2" fmla="*/ 137160 h 137160"/>
                <a:gd name="connsiteX3" fmla="*/ 0 w 620208"/>
                <a:gd name="connsiteY3" fmla="*/ 137160 h 137160"/>
                <a:gd name="connsiteX4" fmla="*/ 0 w 620208"/>
                <a:gd name="connsiteY4" fmla="*/ 0 h 137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08" h="137160">
                  <a:moveTo>
                    <a:pt x="0" y="0"/>
                  </a:moveTo>
                  <a:lnTo>
                    <a:pt x="620208" y="0"/>
                  </a:lnTo>
                  <a:lnTo>
                    <a:pt x="620208" y="137160"/>
                  </a:lnTo>
                  <a:lnTo>
                    <a:pt x="0" y="137160"/>
                  </a:lnTo>
                  <a:lnTo>
                    <a:pt x="0" y="0"/>
                  </a:lnTo>
                  <a:close/>
                </a:path>
              </a:pathLst>
            </a:custGeom>
            <a:solidFill>
              <a:srgbClr val="92D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2" name="Oval 31"/>
            <p:cNvSpPr/>
            <p:nvPr/>
          </p:nvSpPr>
          <p:spPr bwMode="auto">
            <a:xfrm>
              <a:off x="1669600" y="3895006"/>
              <a:ext cx="467832" cy="489098"/>
            </a:xfrm>
            <a:prstGeom prst="ellipse">
              <a:avLst/>
            </a:prstGeom>
            <a:noFill/>
            <a:ln w="12700" cap="flat" cmpd="sng" algn="ctr">
              <a:solidFill>
                <a:schemeClr val="bg1">
                  <a:lumMod val="6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Oval 32"/>
            <p:cNvSpPr/>
            <p:nvPr/>
          </p:nvSpPr>
          <p:spPr bwMode="auto">
            <a:xfrm>
              <a:off x="2010246" y="5730164"/>
              <a:ext cx="212651" cy="106326"/>
            </a:xfrm>
            <a:prstGeom prst="ellipse">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Oval 33"/>
            <p:cNvSpPr/>
            <p:nvPr/>
          </p:nvSpPr>
          <p:spPr bwMode="auto">
            <a:xfrm rot="11528606">
              <a:off x="1625243" y="5727359"/>
              <a:ext cx="212651" cy="106326"/>
            </a:xfrm>
            <a:prstGeom prst="ellipse">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Rectangle 34"/>
            <p:cNvSpPr/>
            <p:nvPr/>
          </p:nvSpPr>
          <p:spPr bwMode="auto">
            <a:xfrm rot="660000">
              <a:off x="1651060" y="4998598"/>
              <a:ext cx="199908" cy="776177"/>
            </a:xfrm>
            <a:prstGeom prst="rect">
              <a:avLst/>
            </a:prstGeom>
            <a:solidFill>
              <a:schemeClr val="tx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Rectangle 35"/>
            <p:cNvSpPr/>
            <p:nvPr/>
          </p:nvSpPr>
          <p:spPr bwMode="auto">
            <a:xfrm rot="21000000">
              <a:off x="1902765" y="5012456"/>
              <a:ext cx="197143" cy="777240"/>
            </a:xfrm>
            <a:prstGeom prst="rect">
              <a:avLst/>
            </a:prstGeom>
            <a:solidFill>
              <a:schemeClr val="tx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Oval 36"/>
            <p:cNvSpPr/>
            <p:nvPr/>
          </p:nvSpPr>
          <p:spPr bwMode="auto">
            <a:xfrm>
              <a:off x="1989071" y="4013878"/>
              <a:ext cx="71252" cy="59377"/>
            </a:xfrm>
            <a:prstGeom prst="ellipse">
              <a:avLst/>
            </a:prstGeom>
            <a:noFill/>
            <a:ln w="12700" cap="flat" cmpd="sng" algn="ctr">
              <a:solidFill>
                <a:schemeClr val="bg1">
                  <a:lumMod val="6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Oval 37"/>
            <p:cNvSpPr/>
            <p:nvPr/>
          </p:nvSpPr>
          <p:spPr bwMode="auto">
            <a:xfrm>
              <a:off x="2006049" y="4192731"/>
              <a:ext cx="104852" cy="67276"/>
            </a:xfrm>
            <a:prstGeom prst="ellipse">
              <a:avLst/>
            </a:prstGeom>
            <a:noFill/>
            <a:ln w="12700" cap="flat" cmpd="sng" algn="ctr">
              <a:solidFill>
                <a:schemeClr val="bg1">
                  <a:lumMod val="6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9" name="Rectangle 38"/>
            <p:cNvSpPr/>
            <p:nvPr/>
          </p:nvSpPr>
          <p:spPr bwMode="auto">
            <a:xfrm rot="1008480">
              <a:off x="2096877" y="4607409"/>
              <a:ext cx="274320" cy="136250"/>
            </a:xfrm>
            <a:prstGeom prst="rect">
              <a:avLst/>
            </a:prstGeom>
            <a:solidFill>
              <a:srgbClr val="92D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4" name="Group 39"/>
          <p:cNvGrpSpPr/>
          <p:nvPr/>
        </p:nvGrpSpPr>
        <p:grpSpPr>
          <a:xfrm>
            <a:off x="7391400" y="2375848"/>
            <a:ext cx="819756" cy="1951009"/>
            <a:chOff x="7441607" y="2834194"/>
            <a:chExt cx="819756" cy="1951009"/>
          </a:xfrm>
        </p:grpSpPr>
        <p:sp>
          <p:nvSpPr>
            <p:cNvPr id="41" name="Trapezoid 40"/>
            <p:cNvSpPr/>
            <p:nvPr/>
          </p:nvSpPr>
          <p:spPr bwMode="auto">
            <a:xfrm rot="10800000">
              <a:off x="7729735" y="3322424"/>
              <a:ext cx="531628" cy="706215"/>
            </a:xfrm>
            <a:prstGeom prst="trapezoid">
              <a:avLst/>
            </a:prstGeom>
            <a:solidFill>
              <a:srgbClr val="0091B5"/>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2" name="Oval 41"/>
            <p:cNvSpPr/>
            <p:nvPr/>
          </p:nvSpPr>
          <p:spPr bwMode="auto">
            <a:xfrm rot="19260000">
              <a:off x="7719970" y="3815113"/>
              <a:ext cx="212651" cy="106326"/>
            </a:xfrm>
            <a:prstGeom prst="ellipse">
              <a:avLst/>
            </a:prstGeom>
            <a:solidFill>
              <a:schemeClr val="bg1">
                <a:lumMod val="8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3" name="Rectangle 42"/>
            <p:cNvSpPr/>
            <p:nvPr/>
          </p:nvSpPr>
          <p:spPr bwMode="auto">
            <a:xfrm rot="7589455">
              <a:off x="7748845" y="3549848"/>
              <a:ext cx="548640" cy="137160"/>
            </a:xfrm>
            <a:prstGeom prst="rect">
              <a:avLst/>
            </a:prstGeom>
            <a:solidFill>
              <a:srgbClr val="0091B5"/>
            </a:solidFill>
            <a:ln w="31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4" name="Rectangle 43"/>
            <p:cNvSpPr/>
            <p:nvPr/>
          </p:nvSpPr>
          <p:spPr bwMode="auto">
            <a:xfrm rot="5400000">
              <a:off x="7590677" y="3449399"/>
              <a:ext cx="394749" cy="137160"/>
            </a:xfrm>
            <a:prstGeom prst="rect">
              <a:avLst/>
            </a:prstGeom>
            <a:solidFill>
              <a:srgbClr val="0091B5"/>
            </a:solidFill>
            <a:ln w="31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5" name="Oval 44"/>
            <p:cNvSpPr/>
            <p:nvPr/>
          </p:nvSpPr>
          <p:spPr bwMode="auto">
            <a:xfrm>
              <a:off x="7782907" y="2834194"/>
              <a:ext cx="467832" cy="489098"/>
            </a:xfrm>
            <a:prstGeom prst="ellipse">
              <a:avLst/>
            </a:prstGeom>
            <a:noFill/>
            <a:ln w="12700" cap="flat" cmpd="sng" algn="ctr">
              <a:solidFill>
                <a:schemeClr val="bg1">
                  <a:lumMod val="6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6" name="Oval 45"/>
            <p:cNvSpPr/>
            <p:nvPr/>
          </p:nvSpPr>
          <p:spPr bwMode="auto">
            <a:xfrm flipH="1">
              <a:off x="8045928" y="4678877"/>
              <a:ext cx="212651" cy="106326"/>
            </a:xfrm>
            <a:prstGeom prst="ellipse">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7" name="Oval 46"/>
            <p:cNvSpPr/>
            <p:nvPr/>
          </p:nvSpPr>
          <p:spPr bwMode="auto">
            <a:xfrm rot="660000">
              <a:off x="7637604" y="4666547"/>
              <a:ext cx="212651" cy="106326"/>
            </a:xfrm>
            <a:prstGeom prst="ellipse">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8" name="Rectangle 47"/>
            <p:cNvSpPr/>
            <p:nvPr/>
          </p:nvSpPr>
          <p:spPr bwMode="auto">
            <a:xfrm rot="660000">
              <a:off x="7754842" y="3937786"/>
              <a:ext cx="199908" cy="776177"/>
            </a:xfrm>
            <a:prstGeom prst="rect">
              <a:avLst/>
            </a:prstGeom>
            <a:solidFill>
              <a:schemeClr val="tx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9" name="Rectangle 48"/>
            <p:cNvSpPr/>
            <p:nvPr/>
          </p:nvSpPr>
          <p:spPr bwMode="auto">
            <a:xfrm rot="21000000">
              <a:off x="8018423" y="3951644"/>
              <a:ext cx="197143" cy="777240"/>
            </a:xfrm>
            <a:prstGeom prst="rect">
              <a:avLst/>
            </a:prstGeom>
            <a:solidFill>
              <a:schemeClr val="tx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0" name="Oval 49"/>
            <p:cNvSpPr/>
            <p:nvPr/>
          </p:nvSpPr>
          <p:spPr bwMode="auto">
            <a:xfrm rot="10965332">
              <a:off x="7441607" y="3650202"/>
              <a:ext cx="212651" cy="106326"/>
            </a:xfrm>
            <a:prstGeom prst="ellipse">
              <a:avLst/>
            </a:prstGeom>
            <a:solidFill>
              <a:schemeClr val="bg1">
                <a:lumMod val="8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1" name="Oval 50"/>
            <p:cNvSpPr/>
            <p:nvPr/>
          </p:nvSpPr>
          <p:spPr bwMode="auto">
            <a:xfrm>
              <a:off x="7855965" y="2955941"/>
              <a:ext cx="71252" cy="59377"/>
            </a:xfrm>
            <a:prstGeom prst="ellipse">
              <a:avLst/>
            </a:prstGeom>
            <a:noFill/>
            <a:ln w="12700" cap="flat" cmpd="sng" algn="ctr">
              <a:solidFill>
                <a:schemeClr val="bg1">
                  <a:lumMod val="6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2" name="Oval 51"/>
            <p:cNvSpPr/>
            <p:nvPr/>
          </p:nvSpPr>
          <p:spPr bwMode="auto">
            <a:xfrm>
              <a:off x="7803932" y="3134793"/>
              <a:ext cx="104852" cy="67276"/>
            </a:xfrm>
            <a:prstGeom prst="ellipse">
              <a:avLst/>
            </a:prstGeom>
            <a:noFill/>
            <a:ln w="12700" cap="flat" cmpd="sng" algn="ctr">
              <a:solidFill>
                <a:schemeClr val="bg1">
                  <a:lumMod val="6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3" name="Rectangle 52"/>
            <p:cNvSpPr/>
            <p:nvPr/>
          </p:nvSpPr>
          <p:spPr bwMode="auto">
            <a:xfrm rot="9988056">
              <a:off x="7569480" y="3599252"/>
              <a:ext cx="274320" cy="137160"/>
            </a:xfrm>
            <a:prstGeom prst="rect">
              <a:avLst/>
            </a:prstGeom>
            <a:solidFill>
              <a:srgbClr val="0091B5"/>
            </a:solidFill>
            <a:ln w="31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7" name="Group 102"/>
          <p:cNvGrpSpPr/>
          <p:nvPr/>
        </p:nvGrpSpPr>
        <p:grpSpPr>
          <a:xfrm>
            <a:off x="609600" y="3067336"/>
            <a:ext cx="906608" cy="1941484"/>
            <a:chOff x="1582517" y="3895006"/>
            <a:chExt cx="906608" cy="1941484"/>
          </a:xfrm>
        </p:grpSpPr>
        <p:sp>
          <p:nvSpPr>
            <p:cNvPr id="55" name="Oval 54"/>
            <p:cNvSpPr/>
            <p:nvPr/>
          </p:nvSpPr>
          <p:spPr bwMode="auto">
            <a:xfrm rot="10800000">
              <a:off x="2276474" y="4669128"/>
              <a:ext cx="212651" cy="106326"/>
            </a:xfrm>
            <a:prstGeom prst="ellipse">
              <a:avLst/>
            </a:prstGeom>
            <a:solidFill>
              <a:schemeClr val="bg1">
                <a:lumMod val="8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6" name="Rectangle 55"/>
            <p:cNvSpPr/>
            <p:nvPr/>
          </p:nvSpPr>
          <p:spPr bwMode="auto">
            <a:xfrm rot="4562825">
              <a:off x="1985606" y="4472479"/>
              <a:ext cx="274320" cy="137160"/>
            </a:xfrm>
            <a:prstGeom prst="rect">
              <a:avLst/>
            </a:prstGeom>
            <a:solidFill>
              <a:srgbClr val="92D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7" name="Freeform 56"/>
            <p:cNvSpPr/>
            <p:nvPr/>
          </p:nvSpPr>
          <p:spPr bwMode="auto">
            <a:xfrm rot="10800000">
              <a:off x="1616428" y="4383236"/>
              <a:ext cx="531628" cy="706215"/>
            </a:xfrm>
            <a:custGeom>
              <a:avLst/>
              <a:gdLst>
                <a:gd name="connsiteX0" fmla="*/ 0 w 531628"/>
                <a:gd name="connsiteY0" fmla="*/ 706215 h 706215"/>
                <a:gd name="connsiteX1" fmla="*/ 132907 w 531628"/>
                <a:gd name="connsiteY1" fmla="*/ 0 h 706215"/>
                <a:gd name="connsiteX2" fmla="*/ 398721 w 531628"/>
                <a:gd name="connsiteY2" fmla="*/ 0 h 706215"/>
                <a:gd name="connsiteX3" fmla="*/ 531628 w 531628"/>
                <a:gd name="connsiteY3" fmla="*/ 706215 h 706215"/>
                <a:gd name="connsiteX4" fmla="*/ 0 w 531628"/>
                <a:gd name="connsiteY4" fmla="*/ 706215 h 70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628" h="706215">
                  <a:moveTo>
                    <a:pt x="0" y="706215"/>
                  </a:moveTo>
                  <a:lnTo>
                    <a:pt x="132907" y="0"/>
                  </a:lnTo>
                  <a:lnTo>
                    <a:pt x="398721" y="0"/>
                  </a:lnTo>
                  <a:lnTo>
                    <a:pt x="531628" y="706215"/>
                  </a:lnTo>
                  <a:lnTo>
                    <a:pt x="0" y="706215"/>
                  </a:lnTo>
                  <a:close/>
                </a:path>
              </a:pathLst>
            </a:custGeom>
            <a:solidFill>
              <a:srgbClr val="92D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8" name="Oval 57"/>
            <p:cNvSpPr/>
            <p:nvPr/>
          </p:nvSpPr>
          <p:spPr bwMode="auto">
            <a:xfrm rot="5613405">
              <a:off x="1529354" y="4951846"/>
              <a:ext cx="212651" cy="106326"/>
            </a:xfrm>
            <a:prstGeom prst="ellipse">
              <a:avLst/>
            </a:prstGeom>
            <a:solidFill>
              <a:schemeClr val="bg1">
                <a:lumMod val="8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9" name="Freeform 58"/>
            <p:cNvSpPr/>
            <p:nvPr/>
          </p:nvSpPr>
          <p:spPr bwMode="auto">
            <a:xfrm rot="5698115">
              <a:off x="1345327" y="4633893"/>
              <a:ext cx="620208" cy="137160"/>
            </a:xfrm>
            <a:custGeom>
              <a:avLst/>
              <a:gdLst>
                <a:gd name="connsiteX0" fmla="*/ 0 w 620208"/>
                <a:gd name="connsiteY0" fmla="*/ 0 h 137160"/>
                <a:gd name="connsiteX1" fmla="*/ 620208 w 620208"/>
                <a:gd name="connsiteY1" fmla="*/ 0 h 137160"/>
                <a:gd name="connsiteX2" fmla="*/ 620208 w 620208"/>
                <a:gd name="connsiteY2" fmla="*/ 137160 h 137160"/>
                <a:gd name="connsiteX3" fmla="*/ 0 w 620208"/>
                <a:gd name="connsiteY3" fmla="*/ 137160 h 137160"/>
                <a:gd name="connsiteX4" fmla="*/ 0 w 620208"/>
                <a:gd name="connsiteY4" fmla="*/ 0 h 137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08" h="137160">
                  <a:moveTo>
                    <a:pt x="0" y="0"/>
                  </a:moveTo>
                  <a:lnTo>
                    <a:pt x="620208" y="0"/>
                  </a:lnTo>
                  <a:lnTo>
                    <a:pt x="620208" y="137160"/>
                  </a:lnTo>
                  <a:lnTo>
                    <a:pt x="0" y="137160"/>
                  </a:lnTo>
                  <a:lnTo>
                    <a:pt x="0" y="0"/>
                  </a:lnTo>
                  <a:close/>
                </a:path>
              </a:pathLst>
            </a:custGeom>
            <a:solidFill>
              <a:srgbClr val="92D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0" name="Oval 59"/>
            <p:cNvSpPr/>
            <p:nvPr/>
          </p:nvSpPr>
          <p:spPr bwMode="auto">
            <a:xfrm>
              <a:off x="1669600" y="3895006"/>
              <a:ext cx="467832" cy="489098"/>
            </a:xfrm>
            <a:prstGeom prst="ellipse">
              <a:avLst/>
            </a:prstGeom>
            <a:noFill/>
            <a:ln w="12700" cap="flat" cmpd="sng" algn="ctr">
              <a:solidFill>
                <a:schemeClr val="bg1">
                  <a:lumMod val="6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1" name="Oval 60"/>
            <p:cNvSpPr/>
            <p:nvPr/>
          </p:nvSpPr>
          <p:spPr bwMode="auto">
            <a:xfrm>
              <a:off x="2010246" y="5730164"/>
              <a:ext cx="212651" cy="106326"/>
            </a:xfrm>
            <a:prstGeom prst="ellipse">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2" name="Oval 61"/>
            <p:cNvSpPr/>
            <p:nvPr/>
          </p:nvSpPr>
          <p:spPr bwMode="auto">
            <a:xfrm rot="11528606">
              <a:off x="1625243" y="5727359"/>
              <a:ext cx="212651" cy="106326"/>
            </a:xfrm>
            <a:prstGeom prst="ellipse">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3" name="Rectangle 62"/>
            <p:cNvSpPr/>
            <p:nvPr/>
          </p:nvSpPr>
          <p:spPr bwMode="auto">
            <a:xfrm rot="660000">
              <a:off x="1651060" y="4998598"/>
              <a:ext cx="199908" cy="776177"/>
            </a:xfrm>
            <a:prstGeom prst="rect">
              <a:avLst/>
            </a:prstGeom>
            <a:solidFill>
              <a:schemeClr val="tx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4" name="Rectangle 63"/>
            <p:cNvSpPr/>
            <p:nvPr/>
          </p:nvSpPr>
          <p:spPr bwMode="auto">
            <a:xfrm rot="21000000">
              <a:off x="1902765" y="5012456"/>
              <a:ext cx="197143" cy="777240"/>
            </a:xfrm>
            <a:prstGeom prst="rect">
              <a:avLst/>
            </a:prstGeom>
            <a:solidFill>
              <a:schemeClr val="tx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5" name="Oval 64"/>
            <p:cNvSpPr/>
            <p:nvPr/>
          </p:nvSpPr>
          <p:spPr bwMode="auto">
            <a:xfrm>
              <a:off x="1989071" y="4013878"/>
              <a:ext cx="71252" cy="59377"/>
            </a:xfrm>
            <a:prstGeom prst="ellipse">
              <a:avLst/>
            </a:prstGeom>
            <a:noFill/>
            <a:ln w="12700" cap="flat" cmpd="sng" algn="ctr">
              <a:solidFill>
                <a:schemeClr val="bg1">
                  <a:lumMod val="6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6" name="Oval 65"/>
            <p:cNvSpPr/>
            <p:nvPr/>
          </p:nvSpPr>
          <p:spPr bwMode="auto">
            <a:xfrm>
              <a:off x="2006049" y="4192731"/>
              <a:ext cx="104852" cy="67276"/>
            </a:xfrm>
            <a:prstGeom prst="ellipse">
              <a:avLst/>
            </a:prstGeom>
            <a:noFill/>
            <a:ln w="12700" cap="flat" cmpd="sng" algn="ctr">
              <a:solidFill>
                <a:schemeClr val="bg1">
                  <a:lumMod val="6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7" name="Rectangle 66"/>
            <p:cNvSpPr/>
            <p:nvPr/>
          </p:nvSpPr>
          <p:spPr bwMode="auto">
            <a:xfrm rot="1008480">
              <a:off x="2096877" y="4607409"/>
              <a:ext cx="274320" cy="136250"/>
            </a:xfrm>
            <a:prstGeom prst="rect">
              <a:avLst/>
            </a:prstGeom>
            <a:solidFill>
              <a:srgbClr val="92D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8" name="Group 67"/>
          <p:cNvGrpSpPr/>
          <p:nvPr/>
        </p:nvGrpSpPr>
        <p:grpSpPr>
          <a:xfrm>
            <a:off x="7239000" y="1826528"/>
            <a:ext cx="819756" cy="1951009"/>
            <a:chOff x="7441607" y="2834194"/>
            <a:chExt cx="819756" cy="1951009"/>
          </a:xfrm>
        </p:grpSpPr>
        <p:sp>
          <p:nvSpPr>
            <p:cNvPr id="69" name="Trapezoid 68"/>
            <p:cNvSpPr/>
            <p:nvPr/>
          </p:nvSpPr>
          <p:spPr bwMode="auto">
            <a:xfrm rot="10800000">
              <a:off x="7729735" y="3322424"/>
              <a:ext cx="531628" cy="706215"/>
            </a:xfrm>
            <a:prstGeom prst="trapezoid">
              <a:avLst/>
            </a:prstGeom>
            <a:solidFill>
              <a:srgbClr val="0091B5"/>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0" name="Oval 69"/>
            <p:cNvSpPr/>
            <p:nvPr/>
          </p:nvSpPr>
          <p:spPr bwMode="auto">
            <a:xfrm rot="19260000">
              <a:off x="7719970" y="3815113"/>
              <a:ext cx="212651" cy="106326"/>
            </a:xfrm>
            <a:prstGeom prst="ellipse">
              <a:avLst/>
            </a:prstGeom>
            <a:solidFill>
              <a:schemeClr val="bg1">
                <a:lumMod val="8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1" name="Rectangle 70"/>
            <p:cNvSpPr/>
            <p:nvPr/>
          </p:nvSpPr>
          <p:spPr bwMode="auto">
            <a:xfrm rot="7589455">
              <a:off x="7748845" y="3549848"/>
              <a:ext cx="548640" cy="137160"/>
            </a:xfrm>
            <a:prstGeom prst="rect">
              <a:avLst/>
            </a:prstGeom>
            <a:solidFill>
              <a:srgbClr val="0091B5"/>
            </a:solidFill>
            <a:ln w="31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2" name="Rectangle 71"/>
            <p:cNvSpPr/>
            <p:nvPr/>
          </p:nvSpPr>
          <p:spPr bwMode="auto">
            <a:xfrm rot="5400000">
              <a:off x="7590677" y="3449399"/>
              <a:ext cx="394749" cy="137160"/>
            </a:xfrm>
            <a:prstGeom prst="rect">
              <a:avLst/>
            </a:prstGeom>
            <a:solidFill>
              <a:srgbClr val="0091B5"/>
            </a:solidFill>
            <a:ln w="31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3" name="Oval 72"/>
            <p:cNvSpPr/>
            <p:nvPr/>
          </p:nvSpPr>
          <p:spPr bwMode="auto">
            <a:xfrm>
              <a:off x="7782907" y="2834194"/>
              <a:ext cx="467832" cy="489098"/>
            </a:xfrm>
            <a:prstGeom prst="ellipse">
              <a:avLst/>
            </a:prstGeom>
            <a:noFill/>
            <a:ln w="12700" cap="flat" cmpd="sng" algn="ctr">
              <a:solidFill>
                <a:schemeClr val="bg1">
                  <a:lumMod val="6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4" name="Oval 73"/>
            <p:cNvSpPr/>
            <p:nvPr/>
          </p:nvSpPr>
          <p:spPr bwMode="auto">
            <a:xfrm flipH="1">
              <a:off x="8045928" y="4678877"/>
              <a:ext cx="212651" cy="106326"/>
            </a:xfrm>
            <a:prstGeom prst="ellipse">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5" name="Oval 74"/>
            <p:cNvSpPr/>
            <p:nvPr/>
          </p:nvSpPr>
          <p:spPr bwMode="auto">
            <a:xfrm rot="660000">
              <a:off x="7637604" y="4666547"/>
              <a:ext cx="212651" cy="106326"/>
            </a:xfrm>
            <a:prstGeom prst="ellipse">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6" name="Rectangle 75"/>
            <p:cNvSpPr/>
            <p:nvPr/>
          </p:nvSpPr>
          <p:spPr bwMode="auto">
            <a:xfrm rot="660000">
              <a:off x="7754842" y="3937786"/>
              <a:ext cx="199908" cy="776177"/>
            </a:xfrm>
            <a:prstGeom prst="rect">
              <a:avLst/>
            </a:prstGeom>
            <a:solidFill>
              <a:schemeClr val="tx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7" name="Rectangle 76"/>
            <p:cNvSpPr/>
            <p:nvPr/>
          </p:nvSpPr>
          <p:spPr bwMode="auto">
            <a:xfrm rot="21000000">
              <a:off x="8018423" y="3951644"/>
              <a:ext cx="197143" cy="777240"/>
            </a:xfrm>
            <a:prstGeom prst="rect">
              <a:avLst/>
            </a:prstGeom>
            <a:solidFill>
              <a:schemeClr val="tx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8" name="Oval 77"/>
            <p:cNvSpPr/>
            <p:nvPr/>
          </p:nvSpPr>
          <p:spPr bwMode="auto">
            <a:xfrm rot="10965332">
              <a:off x="7441607" y="3650202"/>
              <a:ext cx="212651" cy="106326"/>
            </a:xfrm>
            <a:prstGeom prst="ellipse">
              <a:avLst/>
            </a:prstGeom>
            <a:solidFill>
              <a:schemeClr val="bg1">
                <a:lumMod val="8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9" name="Oval 78"/>
            <p:cNvSpPr/>
            <p:nvPr/>
          </p:nvSpPr>
          <p:spPr bwMode="auto">
            <a:xfrm>
              <a:off x="7855965" y="2955941"/>
              <a:ext cx="71252" cy="59377"/>
            </a:xfrm>
            <a:prstGeom prst="ellipse">
              <a:avLst/>
            </a:prstGeom>
            <a:noFill/>
            <a:ln w="12700" cap="flat" cmpd="sng" algn="ctr">
              <a:solidFill>
                <a:schemeClr val="bg1">
                  <a:lumMod val="6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0" name="Oval 79"/>
            <p:cNvSpPr/>
            <p:nvPr/>
          </p:nvSpPr>
          <p:spPr bwMode="auto">
            <a:xfrm>
              <a:off x="7803932" y="3134793"/>
              <a:ext cx="104852" cy="67276"/>
            </a:xfrm>
            <a:prstGeom prst="ellipse">
              <a:avLst/>
            </a:prstGeom>
            <a:noFill/>
            <a:ln w="12700" cap="flat" cmpd="sng" algn="ctr">
              <a:solidFill>
                <a:schemeClr val="bg1">
                  <a:lumMod val="6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1" name="Rectangle 80"/>
            <p:cNvSpPr/>
            <p:nvPr/>
          </p:nvSpPr>
          <p:spPr bwMode="auto">
            <a:xfrm rot="9988056">
              <a:off x="7569480" y="3599252"/>
              <a:ext cx="274320" cy="137160"/>
            </a:xfrm>
            <a:prstGeom prst="rect">
              <a:avLst/>
            </a:prstGeom>
            <a:solidFill>
              <a:srgbClr val="0091B5"/>
            </a:solidFill>
            <a:ln w="31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83" name="TextBox 82"/>
          <p:cNvSpPr txBox="1"/>
          <p:nvPr/>
        </p:nvSpPr>
        <p:spPr>
          <a:xfrm>
            <a:off x="1111101" y="2252332"/>
            <a:ext cx="3200400" cy="907941"/>
          </a:xfrm>
          <a:prstGeom prst="rect">
            <a:avLst/>
          </a:prstGeom>
          <a:noFill/>
          <a:ln w="15875">
            <a:noFill/>
          </a:ln>
        </p:spPr>
        <p:txBody>
          <a:bodyPr wrap="square" rtlCol="0">
            <a:spAutoFit/>
          </a:bodyPr>
          <a:lstStyle/>
          <a:p>
            <a:endParaRPr lang="en-US" sz="400" b="1" dirty="0" smtClean="0"/>
          </a:p>
          <a:p>
            <a:endParaRPr lang="en-US" sz="100" b="1" dirty="0" smtClean="0"/>
          </a:p>
          <a:p>
            <a:r>
              <a:rPr lang="en-US" sz="1200" b="1" dirty="0" smtClean="0"/>
              <a:t>Often results in:</a:t>
            </a:r>
          </a:p>
          <a:p>
            <a:pPr marL="233363" indent="-115888"/>
            <a:r>
              <a:rPr lang="en-US" sz="1200" b="1" dirty="0" smtClean="0"/>
              <a:t>- no project work offered</a:t>
            </a:r>
          </a:p>
          <a:p>
            <a:pPr marL="233363" indent="-115888"/>
            <a:r>
              <a:rPr lang="en-US" sz="1200" b="1" dirty="0" smtClean="0"/>
              <a:t>- minimal coaching</a:t>
            </a:r>
          </a:p>
          <a:p>
            <a:pPr marL="233363" indent="-115888"/>
            <a:r>
              <a:rPr lang="en-US" sz="1200" b="1" dirty="0" smtClean="0"/>
              <a:t>- lack of development opportunities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iterate type="lt">
                                    <p:tmAbs val="0"/>
                                  </p:iterate>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iterate type="lt">
                                    <p:tmAbs val="0"/>
                                  </p:iterate>
                                  <p:childTnLst>
                                    <p:set>
                                      <p:cBhvr>
                                        <p:cTn id="24" dur="1" fill="hold">
                                          <p:stCondLst>
                                            <p:cond delay="0"/>
                                          </p:stCondLst>
                                        </p:cTn>
                                        <p:tgtEl>
                                          <p:spTgt spid="8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iterate type="lt">
                                    <p:tmAbs val="0"/>
                                  </p:iterate>
                                  <p:childTnLst>
                                    <p:set>
                                      <p:cBhvr>
                                        <p:cTn id="32" dur="1" fill="hold">
                                          <p:stCondLst>
                                            <p:cond delay="0"/>
                                          </p:stCondLst>
                                        </p:cTn>
                                        <p:tgtEl>
                                          <p:spTgt spid="8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8"/>
                                        </p:tgtEl>
                                        <p:attrNameLst>
                                          <p:attrName>style.visibility</p:attrName>
                                        </p:attrNameLst>
                                      </p:cBhvr>
                                      <p:to>
                                        <p:strVal val="hidden"/>
                                      </p:to>
                                    </p:set>
                                  </p:childTnLst>
                                </p:cTn>
                              </p:par>
                              <p:par>
                                <p:cTn id="37" presetID="1" presetClass="exit" presetSubtype="0" fill="hold" nodeType="withEffect">
                                  <p:stCondLst>
                                    <p:cond delay="0"/>
                                  </p:stCondLst>
                                  <p:iterate type="lt">
                                    <p:tmAbs val="0"/>
                                  </p:iterate>
                                  <p:childTnLst>
                                    <p:set>
                                      <p:cBhvr>
                                        <p:cTn id="38" dur="1" fill="hold">
                                          <p:stCondLst>
                                            <p:cond delay="0"/>
                                          </p:stCondLst>
                                        </p:cTn>
                                        <p:tgtEl>
                                          <p:spTgt spid="17"/>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8"/>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5"/>
                                        </p:tgtEl>
                                        <p:attrNameLst>
                                          <p:attrName>style.visibility</p:attrName>
                                        </p:attrNameLst>
                                      </p:cBhvr>
                                      <p:to>
                                        <p:strVal val="hidden"/>
                                      </p:to>
                                    </p:set>
                                  </p:childTnLst>
                                </p:cTn>
                              </p:par>
                            </p:childTnLst>
                          </p:cTn>
                        </p:par>
                        <p:par>
                          <p:cTn id="43" fill="hold">
                            <p:stCondLst>
                              <p:cond delay="0"/>
                            </p:stCondLst>
                            <p:childTnLst>
                              <p:par>
                                <p:cTn id="44" presetID="1" presetClass="entr" presetSubtype="0" fill="hold" nodeType="afterEffect">
                                  <p:stCondLst>
                                    <p:cond delay="500"/>
                                  </p:stCondLst>
                                  <p:childTnLst>
                                    <p:set>
                                      <p:cBhvr>
                                        <p:cTn id="45" dur="1" fill="hold">
                                          <p:stCondLst>
                                            <p:cond delay="0"/>
                                          </p:stCondLst>
                                        </p:cTn>
                                        <p:tgtEl>
                                          <p:spTgt spid="23"/>
                                        </p:tgtEl>
                                        <p:attrNameLst>
                                          <p:attrName>style.visibility</p:attrName>
                                        </p:attrNameLst>
                                      </p:cBhvr>
                                      <p:to>
                                        <p:strVal val="visible"/>
                                      </p:to>
                                    </p:set>
                                  </p:childTnLst>
                                </p:cTn>
                              </p:par>
                              <p:par>
                                <p:cTn id="46" presetID="1" presetClass="entr" presetSubtype="0" fill="hold" nodeType="withEffect">
                                  <p:stCondLst>
                                    <p:cond delay="1000"/>
                                  </p:stCondLst>
                                  <p:childTnLst>
                                    <p:set>
                                      <p:cBhvr>
                                        <p:cTn id="47" dur="1" fill="hold">
                                          <p:stCondLst>
                                            <p:cond delay="0"/>
                                          </p:stCondLst>
                                        </p:cTn>
                                        <p:tgtEl>
                                          <p:spTgt spid="3"/>
                                        </p:tgtEl>
                                        <p:attrNameLst>
                                          <p:attrName>style.visibility</p:attrName>
                                        </p:attrNameLst>
                                      </p:cBhvr>
                                      <p:to>
                                        <p:strVal val="visible"/>
                                      </p:to>
                                    </p:set>
                                  </p:childTnLst>
                                </p:cTn>
                              </p:par>
                              <p:par>
                                <p:cTn id="48" presetID="1" presetClass="entr" presetSubtype="0" fill="hold" nodeType="withEffect">
                                  <p:stCondLst>
                                    <p:cond delay="1000"/>
                                  </p:stCondLst>
                                  <p:childTnLst>
                                    <p:set>
                                      <p:cBhvr>
                                        <p:cTn id="49" dur="1" fill="hold">
                                          <p:stCondLst>
                                            <p:cond delay="0"/>
                                          </p:stCondLst>
                                        </p:cTn>
                                        <p:tgtEl>
                                          <p:spTgt spid="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blinds(horizontal)">
                                      <p:cBhvr>
                                        <p:cTn id="54" dur="500"/>
                                        <p:tgtEl>
                                          <p:spTgt spid="20"/>
                                        </p:tgtEl>
                                      </p:cBhvr>
                                    </p:animEffect>
                                  </p:childTnLst>
                                </p:cTn>
                              </p:par>
                            </p:childTnLst>
                          </p:cTn>
                        </p:par>
                        <p:par>
                          <p:cTn id="55" fill="hold">
                            <p:stCondLst>
                              <p:cond delay="500"/>
                            </p:stCondLst>
                            <p:childTnLst>
                              <p:par>
                                <p:cTn id="56" presetID="1" presetClass="entr" presetSubtype="0" fill="hold" nodeType="afterEffect">
                                  <p:stCondLst>
                                    <p:cond delay="0"/>
                                  </p:stCondLst>
                                  <p:childTnLst>
                                    <p:set>
                                      <p:cBhvr>
                                        <p:cTn id="57" dur="1" fill="hold">
                                          <p:stCondLst>
                                            <p:cond delay="0"/>
                                          </p:stCondLst>
                                        </p:cTn>
                                        <p:tgtEl>
                                          <p:spTgt spid="1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blinds(horizontal)">
                                      <p:cBhvr>
                                        <p:cTn id="62" dur="500"/>
                                        <p:tgtEl>
                                          <p:spTgt spid="12"/>
                                        </p:tgtEl>
                                      </p:cBhvr>
                                    </p:animEffect>
                                  </p:childTnLst>
                                </p:cTn>
                              </p:par>
                            </p:childTnLst>
                          </p:cTn>
                        </p:par>
                        <p:par>
                          <p:cTn id="63" fill="hold">
                            <p:stCondLst>
                              <p:cond delay="500"/>
                            </p:stCondLst>
                            <p:childTnLst>
                              <p:par>
                                <p:cTn id="64" presetID="1" presetClass="entr" presetSubtype="0" fill="hold" nodeType="afterEffect">
                                  <p:stCondLst>
                                    <p:cond delay="0"/>
                                  </p:stCondLst>
                                  <p:childTnLst>
                                    <p:set>
                                      <p:cBhvr>
                                        <p:cTn id="6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BB4B3A1-22B4-449E-82DC-1887B5AA8533}" type="slidenum">
              <a:rPr lang="en-US" kern="0" smtClean="0">
                <a:solidFill>
                  <a:sysClr val="windowText" lastClr="000000"/>
                </a:solidFill>
              </a:rPr>
              <a:pPr/>
              <a:t>32</a:t>
            </a:fld>
            <a:endParaRPr lang="en-US" kern="0">
              <a:solidFill>
                <a:sysClr val="windowText" lastClr="000000"/>
              </a:solidFill>
            </a:endParaRPr>
          </a:p>
        </p:txBody>
      </p:sp>
      <p:sp>
        <p:nvSpPr>
          <p:cNvPr id="3" name="Title 2"/>
          <p:cNvSpPr>
            <a:spLocks noGrp="1"/>
          </p:cNvSpPr>
          <p:nvPr>
            <p:ph type="title"/>
          </p:nvPr>
        </p:nvSpPr>
        <p:spPr/>
        <p:txBody>
          <a:bodyPr/>
          <a:lstStyle/>
          <a:p>
            <a:r>
              <a:rPr lang="en-US" dirty="0" smtClean="0"/>
              <a:t>	Delegation Challenges:  Action Plan - Delegation </a:t>
            </a:r>
            <a:endParaRPr lang="en-US" dirty="0"/>
          </a:p>
        </p:txBody>
      </p:sp>
      <p:pic>
        <p:nvPicPr>
          <p:cNvPr id="116737" name="Picture 1"/>
          <p:cNvPicPr>
            <a:picLocks noChangeAspect="1" noChangeArrowheads="1"/>
          </p:cNvPicPr>
          <p:nvPr/>
        </p:nvPicPr>
        <p:blipFill>
          <a:blip r:embed="rId3" cstate="print"/>
          <a:srcRect l="1264" t="1458" r="2107" b="627"/>
          <a:stretch>
            <a:fillRect/>
          </a:stretch>
        </p:blipFill>
        <p:spPr bwMode="auto">
          <a:xfrm>
            <a:off x="990600" y="1208789"/>
            <a:ext cx="6705600" cy="5068186"/>
          </a:xfrm>
          <a:prstGeom prst="rect">
            <a:avLst/>
          </a:prstGeom>
          <a:noFill/>
          <a:ln w="9525">
            <a:noFill/>
            <a:miter lim="800000"/>
            <a:headEnd/>
            <a:tailEnd/>
          </a:ln>
        </p:spPr>
      </p:pic>
      <p:sp>
        <p:nvSpPr>
          <p:cNvPr id="8" name="TextBox 7"/>
          <p:cNvSpPr txBox="1"/>
          <p:nvPr/>
        </p:nvSpPr>
        <p:spPr>
          <a:xfrm>
            <a:off x="6836734" y="6124545"/>
            <a:ext cx="926857" cy="200055"/>
          </a:xfrm>
          <a:prstGeom prst="rect">
            <a:avLst/>
          </a:prstGeom>
          <a:noFill/>
        </p:spPr>
        <p:txBody>
          <a:bodyPr wrap="none" rtlCol="0">
            <a:spAutoFit/>
          </a:bodyPr>
          <a:lstStyle/>
          <a:p>
            <a:r>
              <a:rPr lang="en-US" sz="700" dirty="0" smtClean="0">
                <a:solidFill>
                  <a:srgbClr val="0099FF"/>
                </a:solidFill>
              </a:rPr>
              <a:t>fll.web.boeing.com</a:t>
            </a:r>
          </a:p>
        </p:txBody>
      </p:sp>
      <p:sp>
        <p:nvSpPr>
          <p:cNvPr id="18" name="Rectangle 17"/>
          <p:cNvSpPr/>
          <p:nvPr/>
        </p:nvSpPr>
        <p:spPr bwMode="auto">
          <a:xfrm>
            <a:off x="4440866" y="1534633"/>
            <a:ext cx="3276600" cy="4419600"/>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5" name="Challenge"/>
          <p:cNvSpPr/>
          <p:nvPr/>
        </p:nvSpPr>
        <p:spPr bwMode="auto">
          <a:xfrm>
            <a:off x="4467439" y="4887471"/>
            <a:ext cx="990600" cy="457200"/>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6" name="Goal"/>
          <p:cNvSpPr/>
          <p:nvPr/>
        </p:nvSpPr>
        <p:spPr bwMode="auto">
          <a:xfrm>
            <a:off x="5458039" y="4887471"/>
            <a:ext cx="914400" cy="457200"/>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Action"/>
          <p:cNvSpPr/>
          <p:nvPr/>
        </p:nvSpPr>
        <p:spPr bwMode="auto">
          <a:xfrm>
            <a:off x="6372439" y="4887471"/>
            <a:ext cx="1295400" cy="457200"/>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Rectangle 27"/>
          <p:cNvSpPr/>
          <p:nvPr/>
        </p:nvSpPr>
        <p:spPr bwMode="auto">
          <a:xfrm>
            <a:off x="1014350" y="1524000"/>
            <a:ext cx="914400" cy="228600"/>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9" name="Rectangle 28"/>
          <p:cNvSpPr/>
          <p:nvPr/>
        </p:nvSpPr>
        <p:spPr bwMode="auto">
          <a:xfrm>
            <a:off x="3352800" y="1524000"/>
            <a:ext cx="914400" cy="228600"/>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Goal"/>
          <p:cNvSpPr/>
          <p:nvPr/>
        </p:nvSpPr>
        <p:spPr bwMode="auto">
          <a:xfrm>
            <a:off x="1058651" y="1752600"/>
            <a:ext cx="3197916" cy="990600"/>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KeyAction"/>
          <p:cNvSpPr/>
          <p:nvPr/>
        </p:nvSpPr>
        <p:spPr bwMode="auto">
          <a:xfrm>
            <a:off x="1045533" y="2795650"/>
            <a:ext cx="3221667" cy="796383"/>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model behaviors"/>
          <p:cNvSpPr/>
          <p:nvPr/>
        </p:nvSpPr>
        <p:spPr bwMode="auto">
          <a:xfrm>
            <a:off x="1066800" y="3657600"/>
            <a:ext cx="3179133" cy="838200"/>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model behaviors"/>
          <p:cNvSpPr/>
          <p:nvPr/>
        </p:nvSpPr>
        <p:spPr bwMode="auto">
          <a:xfrm>
            <a:off x="1045534" y="4550733"/>
            <a:ext cx="3207325" cy="1261733"/>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Rectangle 37"/>
          <p:cNvSpPr/>
          <p:nvPr/>
        </p:nvSpPr>
        <p:spPr bwMode="auto">
          <a:xfrm>
            <a:off x="1024268" y="1522231"/>
            <a:ext cx="3276600" cy="4279602"/>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7"/>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2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28"/>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9"/>
                                        </p:tgtEl>
                                        <p:attrNameLst>
                                          <p:attrName>style.visibility</p:attrName>
                                        </p:attrNameLst>
                                      </p:cBhvr>
                                      <p:to>
                                        <p:strVal val="hidden"/>
                                      </p:to>
                                    </p:set>
                                  </p:childTnLst>
                                </p:cTn>
                              </p:par>
                              <p:par>
                                <p:cTn id="46" presetID="1" presetClass="entr" presetSubtype="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30"/>
                                        </p:tgtEl>
                                        <p:attrNameLst>
                                          <p:attrName>style.visibility</p:attrName>
                                        </p:attrNameLst>
                                      </p:cBhvr>
                                      <p:to>
                                        <p:strVal val="hidden"/>
                                      </p:to>
                                    </p:set>
                                  </p:childTnLst>
                                </p:cTn>
                              </p:par>
                              <p:par>
                                <p:cTn id="52" presetID="1" presetClass="entr" presetSubtype="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35"/>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36"/>
                                        </p:tgtEl>
                                        <p:attrNameLst>
                                          <p:attrName>style.visibility</p:attrName>
                                        </p:attrNameLst>
                                      </p:cBhvr>
                                      <p:to>
                                        <p:strVal val="hidden"/>
                                      </p:to>
                                    </p:set>
                                  </p:childTnLst>
                                </p:cTn>
                              </p:par>
                              <p:par>
                                <p:cTn id="64" presetID="1" presetClass="entr" presetSubtype="0" fill="hold" grpId="0" nodeType="withEffect">
                                  <p:stCondLst>
                                    <p:cond delay="0"/>
                                  </p:stCondLst>
                                  <p:childTnLst>
                                    <p:set>
                                      <p:cBhvr>
                                        <p:cTn id="65" dur="1" fill="hold">
                                          <p:stCondLst>
                                            <p:cond delay="0"/>
                                          </p:stCondLst>
                                        </p:cTn>
                                        <p:tgtEl>
                                          <p:spTgt spid="3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5" grpId="0" animBg="1"/>
      <p:bldP spid="25" grpId="1" animBg="1"/>
      <p:bldP spid="26" grpId="0" animBg="1"/>
      <p:bldP spid="26" grpId="1" animBg="1"/>
      <p:bldP spid="27" grpId="0" animBg="1"/>
      <p:bldP spid="27" grpId="1" animBg="1"/>
      <p:bldP spid="28" grpId="0" animBg="1"/>
      <p:bldP spid="28" grpId="1" animBg="1"/>
      <p:bldP spid="29" grpId="0" animBg="1"/>
      <p:bldP spid="30" grpId="0" animBg="1"/>
      <p:bldP spid="30" grpId="1" animBg="1"/>
      <p:bldP spid="35" grpId="0" animBg="1"/>
      <p:bldP spid="35" grpId="1" animBg="1"/>
      <p:bldP spid="36" grpId="0" animBg="1"/>
      <p:bldP spid="36" grpId="1" animBg="1"/>
      <p:bldP spid="37" grpId="0" animBg="1"/>
      <p:bldP spid="37" grpId="1" animBg="1"/>
      <p:bldP spid="38" grpId="0" animBg="1"/>
      <p:bldP spid="38"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33</a:t>
            </a:fld>
            <a:endParaRPr lang="en-US" kern="0">
              <a:solidFill>
                <a:sysClr val="windowText" lastClr="000000"/>
              </a:solidFill>
            </a:endParaRPr>
          </a:p>
        </p:txBody>
      </p:sp>
      <p:sp>
        <p:nvSpPr>
          <p:cNvPr id="8" name="Title 1"/>
          <p:cNvSpPr txBox="1">
            <a:spLocks/>
          </p:cNvSpPr>
          <p:nvPr/>
        </p:nvSpPr>
        <p:spPr>
          <a:xfrm>
            <a:off x="0" y="3172968"/>
            <a:ext cx="9144000" cy="5334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solidFill>
                  <a:srgbClr val="0091B5"/>
                </a:solidFill>
                <a:effectLst>
                  <a:outerShdw blurRad="38100" dist="38100" dir="2700000" algn="tl">
                    <a:srgbClr val="000000">
                      <a:alpha val="43137"/>
                    </a:srgbClr>
                  </a:outerShdw>
                </a:effectLst>
                <a:latin typeface="Arial" pitchFamily="34" charset="0"/>
                <a:cs typeface="Arial" pitchFamily="34" charset="0"/>
              </a:rPr>
              <a:t>Knowledge Check</a:t>
            </a:r>
            <a:endParaRPr lang="en-US" sz="3000" baseline="60000" dirty="0" smtClean="0">
              <a:solidFill>
                <a:srgbClr val="0091B5"/>
              </a:solidFill>
              <a:latin typeface="Arial" pitchFamily="34" charset="0"/>
              <a:cs typeface="Arial" pitchFamily="34" charset="0"/>
            </a:endParaRPr>
          </a:p>
        </p:txBody>
      </p:sp>
      <p:sp>
        <p:nvSpPr>
          <p:cNvPr id="5" name="TextBox 4"/>
          <p:cNvSpPr txBox="1"/>
          <p:nvPr/>
        </p:nvSpPr>
        <p:spPr>
          <a:xfrm>
            <a:off x="219456" y="6309684"/>
            <a:ext cx="5296643" cy="200055"/>
          </a:xfrm>
          <a:prstGeom prst="rect">
            <a:avLst/>
          </a:prstGeom>
          <a:noFill/>
        </p:spPr>
        <p:txBody>
          <a:bodyPr wrap="none" rtlCol="0">
            <a:spAutoFit/>
          </a:bodyPr>
          <a:lstStyle/>
          <a:p>
            <a:r>
              <a:rPr lang="en-US" sz="700" dirty="0" smtClean="0"/>
              <a:t>Knowledge Check questions from Skillport.  </a:t>
            </a:r>
            <a:r>
              <a:rPr lang="en-US" sz="700" i="1" dirty="0" err="1" smtClean="0"/>
              <a:t>Skillsoft</a:t>
            </a:r>
            <a:r>
              <a:rPr lang="en-US" sz="700" i="1" dirty="0" smtClean="0"/>
              <a:t> Leadership Advantage Building and Leading Teams</a:t>
            </a:r>
            <a:r>
              <a:rPr lang="en-US" sz="700" dirty="0" smtClean="0"/>
              <a:t>.  Web.  6 Feb. 2014.</a:t>
            </a:r>
          </a:p>
        </p:txBody>
      </p:sp>
      <p:sp>
        <p:nvSpPr>
          <p:cNvPr id="9" name="Title 8"/>
          <p:cNvSpPr>
            <a:spLocks noGrp="1"/>
          </p:cNvSpPr>
          <p:nvPr>
            <p:ph type="title"/>
          </p:nvPr>
        </p:nvSpPr>
        <p:spPr/>
        <p:txBody>
          <a:bodyPr/>
          <a:lstStyle/>
          <a:p>
            <a:r>
              <a:rPr lang="en-US" dirty="0" smtClean="0"/>
              <a:t>	Delegation Challenges:  What Did You Learn?</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34</a:t>
            </a:fld>
            <a:endParaRPr lang="en-US" kern="0" dirty="0">
              <a:solidFill>
                <a:sysClr val="windowText" lastClr="000000"/>
              </a:solidFill>
            </a:endParaRPr>
          </a:p>
        </p:txBody>
      </p:sp>
      <p:sp>
        <p:nvSpPr>
          <p:cNvPr id="3" name="Content Placeholder 2"/>
          <p:cNvSpPr>
            <a:spLocks noGrp="1"/>
          </p:cNvSpPr>
          <p:nvPr>
            <p:ph type="body" sz="quarter" idx="11"/>
          </p:nvPr>
        </p:nvSpPr>
        <p:spPr>
          <a:xfrm>
            <a:off x="228600" y="1325880"/>
            <a:ext cx="7616952" cy="701731"/>
          </a:xfrm>
        </p:spPr>
        <p:txBody>
          <a:bodyPr lIns="91440" tIns="45720" rIns="91440" bIns="45720">
            <a:noAutofit/>
          </a:bodyPr>
          <a:lstStyle/>
          <a:p>
            <a:pPr marL="0" indent="0">
              <a:spcBef>
                <a:spcPts val="0"/>
              </a:spcBef>
              <a:spcAft>
                <a:spcPts val="600"/>
              </a:spcAft>
              <a:buNone/>
            </a:pPr>
            <a:r>
              <a:rPr lang="en-US" dirty="0" smtClean="0">
                <a:latin typeface="Arial" pitchFamily="34" charset="0"/>
                <a:cs typeface="Arial" pitchFamily="34" charset="0"/>
              </a:rPr>
              <a:t>Question: </a:t>
            </a:r>
            <a:endParaRPr lang="en-US" sz="800" dirty="0" smtClean="0">
              <a:latin typeface="Arial" pitchFamily="34" charset="0"/>
              <a:cs typeface="Arial" pitchFamily="34" charset="0"/>
            </a:endParaRPr>
          </a:p>
          <a:p>
            <a:pPr marL="0" indent="0">
              <a:spcBef>
                <a:spcPts val="0"/>
              </a:spcBef>
              <a:spcAft>
                <a:spcPts val="600"/>
              </a:spcAft>
              <a:buNone/>
            </a:pPr>
            <a:r>
              <a:rPr lang="en-US" b="0" dirty="0" smtClean="0">
                <a:latin typeface="Arial" pitchFamily="34" charset="0"/>
                <a:cs typeface="Arial" pitchFamily="34" charset="0"/>
              </a:rPr>
              <a:t>Which statement represents one way that a manager’s poor delegation skills can cause tasks to fail?</a:t>
            </a:r>
            <a:endParaRPr lang="en-US" sz="1000" b="0" dirty="0" smtClean="0">
              <a:latin typeface="Arial" pitchFamily="34" charset="0"/>
              <a:cs typeface="Arial" pitchFamily="34" charset="0"/>
            </a:endParaRPr>
          </a:p>
          <a:p>
            <a:pPr marL="0" indent="0">
              <a:spcBef>
                <a:spcPts val="0"/>
              </a:spcBef>
              <a:spcAft>
                <a:spcPts val="600"/>
              </a:spcAft>
              <a:buNone/>
            </a:pPr>
            <a:r>
              <a:rPr lang="en-US" b="0" dirty="0" smtClean="0">
                <a:latin typeface="Arial" pitchFamily="34" charset="0"/>
                <a:cs typeface="Arial" pitchFamily="34" charset="0"/>
              </a:rPr>
              <a:t>Choose all that apply.</a:t>
            </a:r>
            <a:endParaRPr lang="en-US" sz="1000" b="0" dirty="0" smtClean="0">
              <a:latin typeface="Arial" pitchFamily="34" charset="0"/>
              <a:cs typeface="Arial" pitchFamily="34" charset="0"/>
            </a:endParaRPr>
          </a:p>
          <a:p>
            <a:pPr marL="569913" indent="-344488">
              <a:spcBef>
                <a:spcPts val="0"/>
              </a:spcBef>
              <a:spcAft>
                <a:spcPts val="600"/>
              </a:spcAft>
              <a:buClr>
                <a:srgbClr val="0038A8"/>
              </a:buClr>
              <a:buFont typeface="+mj-lt"/>
              <a:buAutoNum type="arabicParenR"/>
            </a:pPr>
            <a:r>
              <a:rPr lang="en-US" b="0" dirty="0" smtClean="0">
                <a:latin typeface="Arial" pitchFamily="34" charset="0"/>
                <a:cs typeface="Arial" pitchFamily="34" charset="0"/>
              </a:rPr>
              <a:t>The employee hasn’t been told all the requirements for the task</a:t>
            </a:r>
          </a:p>
          <a:p>
            <a:pPr marL="569913" indent="-344488">
              <a:spcBef>
                <a:spcPts val="0"/>
              </a:spcBef>
              <a:spcAft>
                <a:spcPts val="600"/>
              </a:spcAft>
              <a:buClr>
                <a:srgbClr val="0038A8"/>
              </a:buClr>
              <a:buFont typeface="+mj-lt"/>
              <a:buAutoNum type="arabicParenR"/>
            </a:pPr>
            <a:r>
              <a:rPr lang="en-US" b="0" dirty="0" smtClean="0">
                <a:latin typeface="Arial" pitchFamily="34" charset="0"/>
                <a:cs typeface="Arial" pitchFamily="34" charset="0"/>
              </a:rPr>
              <a:t>The employee did not receive any feedback on the delegated task</a:t>
            </a:r>
          </a:p>
          <a:p>
            <a:pPr marL="569913" indent="-344488">
              <a:spcBef>
                <a:spcPts val="0"/>
              </a:spcBef>
              <a:spcAft>
                <a:spcPts val="600"/>
              </a:spcAft>
              <a:buClr>
                <a:srgbClr val="0038A8"/>
              </a:buClr>
              <a:buFont typeface="+mj-lt"/>
              <a:buAutoNum type="arabicParenR"/>
            </a:pPr>
            <a:r>
              <a:rPr lang="en-US" b="0" dirty="0" smtClean="0">
                <a:latin typeface="Arial" pitchFamily="34" charset="0"/>
                <a:cs typeface="Arial" pitchFamily="34" charset="0"/>
              </a:rPr>
              <a:t>The employee is too indecisive to figure out the best way to carry out the task</a:t>
            </a:r>
          </a:p>
        </p:txBody>
      </p:sp>
      <p:sp>
        <p:nvSpPr>
          <p:cNvPr id="8" name="Title 7"/>
          <p:cNvSpPr>
            <a:spLocks noGrp="1"/>
          </p:cNvSpPr>
          <p:nvPr>
            <p:ph type="title"/>
          </p:nvPr>
        </p:nvSpPr>
        <p:spPr/>
        <p:txBody>
          <a:bodyPr/>
          <a:lstStyle/>
          <a:p>
            <a:r>
              <a:rPr lang="en-US" dirty="0" smtClean="0"/>
              <a:t>	Delegation Challenges:  What Did You Learn?</a:t>
            </a:r>
            <a:endParaRPr lang="en-US" dirty="0"/>
          </a:p>
        </p:txBody>
      </p:sp>
      <p:sp>
        <p:nvSpPr>
          <p:cNvPr id="6" name="TextBox 5"/>
          <p:cNvSpPr txBox="1"/>
          <p:nvPr/>
        </p:nvSpPr>
        <p:spPr>
          <a:xfrm>
            <a:off x="228600" y="5943600"/>
            <a:ext cx="2185214" cy="369332"/>
          </a:xfrm>
          <a:prstGeom prst="rect">
            <a:avLst/>
          </a:prstGeom>
          <a:noFill/>
        </p:spPr>
        <p:txBody>
          <a:bodyPr wrap="none" rtlCol="0">
            <a:spAutoFit/>
          </a:bodyPr>
          <a:lstStyle/>
          <a:p>
            <a:r>
              <a:rPr lang="en-US" b="1" dirty="0" smtClean="0">
                <a:latin typeface="Arial" pitchFamily="34" charset="0"/>
                <a:cs typeface="Arial" pitchFamily="34" charset="0"/>
              </a:rPr>
              <a:t>Answer:</a:t>
            </a:r>
            <a:r>
              <a:rPr lang="en-US" dirty="0" smtClean="0">
                <a:latin typeface="Arial" pitchFamily="34" charset="0"/>
                <a:cs typeface="Arial" pitchFamily="34" charset="0"/>
              </a:rPr>
              <a:t> #1, #2, #3</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35</a:t>
            </a:fld>
            <a:endParaRPr lang="en-US" kern="0">
              <a:solidFill>
                <a:sysClr val="windowText" lastClr="000000"/>
              </a:solidFill>
            </a:endParaRPr>
          </a:p>
        </p:txBody>
      </p:sp>
      <p:sp>
        <p:nvSpPr>
          <p:cNvPr id="7" name="Title 6"/>
          <p:cNvSpPr>
            <a:spLocks noGrp="1"/>
          </p:cNvSpPr>
          <p:nvPr>
            <p:ph type="title"/>
          </p:nvPr>
        </p:nvSpPr>
        <p:spPr/>
        <p:txBody>
          <a:bodyPr/>
          <a:lstStyle/>
          <a:p>
            <a:r>
              <a:rPr lang="en-US" dirty="0" smtClean="0"/>
              <a:t>	Delegation Techniques</a:t>
            </a:r>
            <a:endParaRPr lang="en-US" dirty="0"/>
          </a:p>
        </p:txBody>
      </p:sp>
      <p:sp>
        <p:nvSpPr>
          <p:cNvPr id="8" name="Title 1"/>
          <p:cNvSpPr txBox="1">
            <a:spLocks/>
          </p:cNvSpPr>
          <p:nvPr/>
        </p:nvSpPr>
        <p:spPr>
          <a:xfrm>
            <a:off x="0" y="3172968"/>
            <a:ext cx="9144000" cy="5334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solidFill>
                  <a:srgbClr val="0091B5"/>
                </a:solidFill>
                <a:effectLst>
                  <a:outerShdw blurRad="38100" dist="38100" dir="2700000" algn="tl">
                    <a:srgbClr val="000000">
                      <a:alpha val="43137"/>
                    </a:srgbClr>
                  </a:outerShdw>
                </a:effectLst>
                <a:latin typeface="Arial" pitchFamily="34" charset="0"/>
                <a:cs typeface="Arial" pitchFamily="34" charset="0"/>
              </a:rPr>
              <a:t>Chapter 4:  Delegation Techniques</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 y="1325880"/>
            <a:ext cx="8077200" cy="1077218"/>
          </a:xfrm>
          <a:prstGeom prst="rect">
            <a:avLst/>
          </a:prstGeom>
          <a:noFill/>
        </p:spPr>
        <p:txBody>
          <a:bodyPr wrap="square" rtlCol="0">
            <a:spAutoFit/>
          </a:bodyPr>
          <a:lstStyle/>
          <a:p>
            <a:pPr marL="233363" indent="-233363">
              <a:spcAft>
                <a:spcPts val="600"/>
              </a:spcAft>
            </a:pPr>
            <a:r>
              <a:rPr lang="en-US" b="1" dirty="0" smtClean="0"/>
              <a:t>Discussion points:</a:t>
            </a:r>
            <a:endParaRPr lang="en-US" strike="sngStrike" dirty="0" smtClean="0"/>
          </a:p>
          <a:p>
            <a:pPr marL="690563" lvl="1" indent="-233363">
              <a:spcAft>
                <a:spcPts val="600"/>
              </a:spcAft>
              <a:buClr>
                <a:srgbClr val="0038A8"/>
              </a:buClr>
              <a:buFont typeface="Wingdings" pitchFamily="2" charset="2"/>
              <a:buChar char="§"/>
            </a:pPr>
            <a:r>
              <a:rPr lang="en-US" dirty="0" smtClean="0"/>
              <a:t>What are some techniques for Delegating?</a:t>
            </a:r>
          </a:p>
          <a:p>
            <a:pPr marL="690563" lvl="1" indent="-233363">
              <a:spcAft>
                <a:spcPts val="600"/>
              </a:spcAft>
              <a:buClr>
                <a:srgbClr val="0038A8"/>
              </a:buClr>
              <a:buFont typeface="Wingdings" pitchFamily="2" charset="2"/>
              <a:buChar char="§"/>
            </a:pPr>
            <a:r>
              <a:rPr lang="en-US" dirty="0" smtClean="0"/>
              <a:t>What Delegating techniques do you use most?</a:t>
            </a:r>
          </a:p>
        </p:txBody>
      </p:sp>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36</a:t>
            </a:fld>
            <a:endParaRPr lang="en-US" kern="0">
              <a:solidFill>
                <a:sysClr val="windowText" lastClr="000000"/>
              </a:solidFill>
            </a:endParaRPr>
          </a:p>
        </p:txBody>
      </p:sp>
      <p:sp>
        <p:nvSpPr>
          <p:cNvPr id="6" name="Title 5"/>
          <p:cNvSpPr>
            <a:spLocks noGrp="1"/>
          </p:cNvSpPr>
          <p:nvPr>
            <p:ph type="title"/>
          </p:nvPr>
        </p:nvSpPr>
        <p:spPr/>
        <p:txBody>
          <a:bodyPr/>
          <a:lstStyle/>
          <a:p>
            <a:r>
              <a:rPr lang="en-US" dirty="0" smtClean="0"/>
              <a:t>	Delegation Techniques:  Discussion</a:t>
            </a:r>
            <a:endParaRPr lang="en-US" dirty="0"/>
          </a:p>
        </p:txBody>
      </p:sp>
      <p:graphicFrame>
        <p:nvGraphicFramePr>
          <p:cNvPr id="8" name="Diagram 7"/>
          <p:cNvGraphicFramePr/>
          <p:nvPr/>
        </p:nvGraphicFramePr>
        <p:xfrm>
          <a:off x="6160325" y="3962400"/>
          <a:ext cx="2590800" cy="228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p:cNvSpPr txBox="1"/>
          <p:nvPr/>
        </p:nvSpPr>
        <p:spPr>
          <a:xfrm>
            <a:off x="228600" y="1325880"/>
            <a:ext cx="8382000" cy="646331"/>
          </a:xfrm>
          <a:prstGeom prst="rect">
            <a:avLst/>
          </a:prstGeom>
          <a:noFill/>
        </p:spPr>
        <p:txBody>
          <a:bodyPr wrap="square" rtlCol="0">
            <a:spAutoFit/>
          </a:bodyPr>
          <a:lstStyle/>
          <a:p>
            <a:pPr marL="914400" indent="-914400"/>
            <a:r>
              <a:rPr lang="en-US" b="1" dirty="0" smtClean="0"/>
              <a:t>Video:  	Becoming a More Effective Delegator </a:t>
            </a:r>
            <a:r>
              <a:rPr lang="en-US" dirty="0" smtClean="0"/>
              <a:t>– Marshall Goldsmith, 2 minutes</a:t>
            </a:r>
            <a:endParaRPr lang="en-US" sz="1400" baseline="60000" dirty="0" smtClean="0"/>
          </a:p>
        </p:txBody>
      </p:sp>
      <p:sp>
        <p:nvSpPr>
          <p:cNvPr id="5" name="Rectangle 4"/>
          <p:cNvSpPr/>
          <p:nvPr/>
        </p:nvSpPr>
        <p:spPr>
          <a:xfrm>
            <a:off x="228600" y="3493008"/>
            <a:ext cx="8229600" cy="1077218"/>
          </a:xfrm>
          <a:prstGeom prst="rect">
            <a:avLst/>
          </a:prstGeom>
        </p:spPr>
        <p:txBody>
          <a:bodyPr wrap="square">
            <a:spAutoFit/>
          </a:bodyPr>
          <a:lstStyle/>
          <a:p>
            <a:pPr marL="339725" indent="-339725">
              <a:spcBef>
                <a:spcPts val="600"/>
              </a:spcBef>
              <a:buClr>
                <a:srgbClr val="3333CC"/>
              </a:buClr>
            </a:pPr>
            <a:r>
              <a:rPr lang="en-US" b="1" dirty="0" smtClean="0"/>
              <a:t>Discussion questions:</a:t>
            </a:r>
          </a:p>
          <a:p>
            <a:pPr marL="684213" lvl="1" indent="-233363">
              <a:spcBef>
                <a:spcPts val="600"/>
              </a:spcBef>
              <a:buClr>
                <a:srgbClr val="3333CC"/>
              </a:buClr>
              <a:buFont typeface="Wingdings" pitchFamily="2" charset="2"/>
              <a:buChar char="§"/>
            </a:pPr>
            <a:r>
              <a:rPr lang="en-US" dirty="0" smtClean="0"/>
              <a:t>Is it possible to Delegate too much?</a:t>
            </a:r>
          </a:p>
          <a:p>
            <a:pPr marL="684213" lvl="1" indent="-233363">
              <a:spcBef>
                <a:spcPts val="600"/>
              </a:spcBef>
              <a:buClr>
                <a:srgbClr val="3333CC"/>
              </a:buClr>
              <a:buFont typeface="Wingdings" pitchFamily="2" charset="2"/>
              <a:buChar char="§"/>
            </a:pPr>
            <a:r>
              <a:rPr lang="en-US" dirty="0" smtClean="0"/>
              <a:t>What are some strategies for Delegating more effectively?</a:t>
            </a:r>
            <a:endParaRPr lang="en-US" dirty="0" smtClean="0">
              <a:solidFill>
                <a:srgbClr val="FF0000"/>
              </a:solidFill>
            </a:endParaRPr>
          </a:p>
        </p:txBody>
      </p:sp>
      <p:sp>
        <p:nvSpPr>
          <p:cNvPr id="7"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37</a:t>
            </a:fld>
            <a:endParaRPr lang="en-US" kern="0">
              <a:solidFill>
                <a:sysClr val="windowText" lastClr="000000"/>
              </a:solidFill>
            </a:endParaRPr>
          </a:p>
        </p:txBody>
      </p:sp>
      <p:sp>
        <p:nvSpPr>
          <p:cNvPr id="13" name="Title 5"/>
          <p:cNvSpPr>
            <a:spLocks noGrp="1"/>
          </p:cNvSpPr>
          <p:nvPr>
            <p:ph type="title"/>
          </p:nvPr>
        </p:nvSpPr>
        <p:spPr>
          <a:xfrm>
            <a:off x="0" y="645128"/>
            <a:ext cx="9144000" cy="447675"/>
          </a:xfrm>
        </p:spPr>
        <p:txBody>
          <a:bodyPr/>
          <a:lstStyle/>
          <a:p>
            <a:r>
              <a:rPr lang="en-US" dirty="0" smtClean="0"/>
              <a:t>	Delegation Techniques:  Effective Delegation</a:t>
            </a:r>
            <a:endParaRPr lang="en-US" dirty="0"/>
          </a:p>
        </p:txBody>
      </p:sp>
      <p:sp>
        <p:nvSpPr>
          <p:cNvPr id="10" name="TextBox 9"/>
          <p:cNvSpPr txBox="1"/>
          <p:nvPr/>
        </p:nvSpPr>
        <p:spPr>
          <a:xfrm>
            <a:off x="219456" y="6309360"/>
            <a:ext cx="8602898" cy="200055"/>
          </a:xfrm>
          <a:prstGeom prst="rect">
            <a:avLst/>
          </a:prstGeom>
          <a:noFill/>
        </p:spPr>
        <p:txBody>
          <a:bodyPr wrap="square" rtlCol="0">
            <a:spAutoFit/>
          </a:bodyPr>
          <a:lstStyle/>
          <a:p>
            <a:r>
              <a:rPr lang="en-US" sz="700" dirty="0" smtClean="0"/>
              <a:t>Goldsmith, Marshall.  “Becoming a More Effective Delegator.”  </a:t>
            </a:r>
            <a:r>
              <a:rPr lang="en-US" sz="700" i="1" dirty="0" smtClean="0"/>
              <a:t>Skillport</a:t>
            </a:r>
            <a:r>
              <a:rPr lang="en-US" sz="700" dirty="0" smtClean="0"/>
              <a:t>, 2004.  Web.  6 Feb. 2014.  (ID: http://mmlviewerbooks24x7.com/toc.asp?bookid=18961)</a:t>
            </a: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BB4B3A1-22B4-449E-82DC-1887B5AA8533}" type="slidenum">
              <a:rPr lang="en-US" kern="0" smtClean="0">
                <a:solidFill>
                  <a:sysClr val="windowText" lastClr="000000"/>
                </a:solidFill>
              </a:rPr>
              <a:pPr/>
              <a:t>38</a:t>
            </a:fld>
            <a:endParaRPr lang="en-US" kern="0">
              <a:solidFill>
                <a:sysClr val="windowText" lastClr="000000"/>
              </a:solidFill>
            </a:endParaRPr>
          </a:p>
        </p:txBody>
      </p:sp>
      <p:grpSp>
        <p:nvGrpSpPr>
          <p:cNvPr id="31" name="Group 30"/>
          <p:cNvGrpSpPr/>
          <p:nvPr/>
        </p:nvGrpSpPr>
        <p:grpSpPr>
          <a:xfrm>
            <a:off x="2291706" y="1154735"/>
            <a:ext cx="4641570" cy="5073629"/>
            <a:chOff x="2291706" y="1154735"/>
            <a:chExt cx="4641570" cy="5073629"/>
          </a:xfrm>
        </p:grpSpPr>
        <p:sp>
          <p:nvSpPr>
            <p:cNvPr id="29" name="Circular Arrow 28"/>
            <p:cNvSpPr/>
            <p:nvPr/>
          </p:nvSpPr>
          <p:spPr bwMode="auto">
            <a:xfrm rot="5961993">
              <a:off x="2075676" y="1370765"/>
              <a:ext cx="5073629" cy="4641570"/>
            </a:xfrm>
            <a:prstGeom prst="circularArrow">
              <a:avLst>
                <a:gd name="adj1" fmla="val 13176"/>
                <a:gd name="adj2" fmla="val 1142319"/>
                <a:gd name="adj3" fmla="val 20165375"/>
                <a:gd name="adj4" fmla="val 13992698"/>
                <a:gd name="adj5" fmla="val 14710"/>
              </a:avLst>
            </a:prstGeom>
            <a:solidFill>
              <a:srgbClr val="41B4ED"/>
            </a:solidFill>
            <a:ln w="1905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scene3d>
                <a:camera prst="orthographicFront">
                  <a:rot lat="0" lon="0" rev="0"/>
                </a:camera>
                <a:lightRig rig="threePt" dir="t"/>
              </a:scene3d>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7" name="Rectangle 16">
              <a:hlinkClick r:id="" action="ppaction://customshow?id=1&amp;return=true"/>
            </p:cNvPr>
            <p:cNvSpPr/>
            <p:nvPr/>
          </p:nvSpPr>
          <p:spPr bwMode="auto">
            <a:xfrm rot="6465243">
              <a:off x="5444866" y="4175507"/>
              <a:ext cx="1251214" cy="316434"/>
            </a:xfrm>
            <a:prstGeom prst="rect">
              <a:avLst/>
            </a:prstGeom>
            <a:solidFill>
              <a:srgbClr val="41B4ED"/>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33" name="Group 32"/>
          <p:cNvGrpSpPr/>
          <p:nvPr/>
        </p:nvGrpSpPr>
        <p:grpSpPr>
          <a:xfrm>
            <a:off x="1501786" y="910705"/>
            <a:ext cx="5073629" cy="4641570"/>
            <a:chOff x="1501786" y="910705"/>
            <a:chExt cx="5073629" cy="4641570"/>
          </a:xfrm>
        </p:grpSpPr>
        <p:sp>
          <p:nvSpPr>
            <p:cNvPr id="11" name="Circular Arrow 10"/>
            <p:cNvSpPr/>
            <p:nvPr/>
          </p:nvSpPr>
          <p:spPr bwMode="auto">
            <a:xfrm rot="20787104">
              <a:off x="1501786" y="910705"/>
              <a:ext cx="5073629" cy="4641570"/>
            </a:xfrm>
            <a:prstGeom prst="circularArrow">
              <a:avLst>
                <a:gd name="adj1" fmla="val 13176"/>
                <a:gd name="adj2" fmla="val 1142319"/>
                <a:gd name="adj3" fmla="val 20165375"/>
                <a:gd name="adj4" fmla="val 13405073"/>
                <a:gd name="adj5" fmla="val 14710"/>
              </a:avLst>
            </a:prstGeom>
            <a:solidFill>
              <a:srgbClr val="99CCFF"/>
            </a:solidFill>
            <a:ln w="1905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scene3d>
                <a:camera prst="orthographicFront">
                  <a:rot lat="0" lon="0" rev="0"/>
                </a:camera>
                <a:lightRig rig="threePt" dir="t"/>
              </a:scene3d>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9" name="Rectangle 18">
              <a:hlinkClick r:id="" action="ppaction://customshow?id=0&amp;return=true"/>
            </p:cNvPr>
            <p:cNvSpPr/>
            <p:nvPr/>
          </p:nvSpPr>
          <p:spPr bwMode="auto">
            <a:xfrm>
              <a:off x="3352800" y="1524000"/>
              <a:ext cx="1600200" cy="304800"/>
            </a:xfrm>
            <a:prstGeom prst="rect">
              <a:avLst/>
            </a:prstGeom>
            <a:solidFill>
              <a:srgbClr val="99CCFF"/>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20" name="TextBox 19"/>
          <p:cNvSpPr txBox="1"/>
          <p:nvPr/>
        </p:nvSpPr>
        <p:spPr>
          <a:xfrm rot="1208254">
            <a:off x="2950031" y="1659004"/>
            <a:ext cx="2819156" cy="2215027"/>
          </a:xfrm>
          <a:prstGeom prst="rect">
            <a:avLst/>
          </a:prstGeom>
          <a:noFill/>
        </p:spPr>
        <p:txBody>
          <a:bodyPr wrap="square" rtlCol="0">
            <a:prstTxWarp prst="textArchUp">
              <a:avLst>
                <a:gd name="adj" fmla="val 12446007"/>
              </a:avLst>
            </a:prstTxWarp>
            <a:spAutoFit/>
          </a:bodyPr>
          <a:lstStyle/>
          <a:p>
            <a:r>
              <a:rPr lang="en-US" sz="2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Preparation</a:t>
            </a:r>
          </a:p>
        </p:txBody>
      </p:sp>
      <p:grpSp>
        <p:nvGrpSpPr>
          <p:cNvPr id="32" name="Group 31"/>
          <p:cNvGrpSpPr/>
          <p:nvPr/>
        </p:nvGrpSpPr>
        <p:grpSpPr>
          <a:xfrm>
            <a:off x="1431667" y="1562966"/>
            <a:ext cx="5073629" cy="4641570"/>
            <a:chOff x="1431667" y="1562966"/>
            <a:chExt cx="5073629" cy="4641570"/>
          </a:xfrm>
        </p:grpSpPr>
        <p:sp>
          <p:nvSpPr>
            <p:cNvPr id="28" name="Circular Arrow 27"/>
            <p:cNvSpPr/>
            <p:nvPr/>
          </p:nvSpPr>
          <p:spPr bwMode="auto">
            <a:xfrm rot="13199921">
              <a:off x="1431667" y="1562966"/>
              <a:ext cx="5073629" cy="4641570"/>
            </a:xfrm>
            <a:prstGeom prst="circularArrow">
              <a:avLst>
                <a:gd name="adj1" fmla="val 13176"/>
                <a:gd name="adj2" fmla="val 1142319"/>
                <a:gd name="adj3" fmla="val 20165375"/>
                <a:gd name="adj4" fmla="val 13992698"/>
                <a:gd name="adj5" fmla="val 14710"/>
              </a:avLst>
            </a:prstGeom>
            <a:solidFill>
              <a:srgbClr val="0091B5"/>
            </a:solidFill>
            <a:ln w="1905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ArchUp">
                <a:avLst/>
              </a:prstTxWarp>
              <a:scene3d>
                <a:camera prst="orthographicFront">
                  <a:rot lat="0" lon="0" rev="0"/>
                </a:camera>
                <a:lightRig rig="threePt" dir="t"/>
              </a:scene3d>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5" name="Rectangle 24">
              <a:hlinkClick r:id="" action="ppaction://customshow?id=2&amp;return=true"/>
            </p:cNvPr>
            <p:cNvSpPr/>
            <p:nvPr/>
          </p:nvSpPr>
          <p:spPr bwMode="auto">
            <a:xfrm rot="19836797">
              <a:off x="2350716" y="3962400"/>
              <a:ext cx="381000" cy="1295400"/>
            </a:xfrm>
            <a:prstGeom prst="rect">
              <a:avLst/>
            </a:prstGeom>
            <a:solidFill>
              <a:srgbClr val="0091B5"/>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34" name="Title 10"/>
          <p:cNvSpPr>
            <a:spLocks noGrp="1"/>
          </p:cNvSpPr>
          <p:nvPr>
            <p:ph type="title"/>
          </p:nvPr>
        </p:nvSpPr>
        <p:spPr/>
        <p:txBody>
          <a:bodyPr/>
          <a:lstStyle/>
          <a:p>
            <a:r>
              <a:rPr lang="en-US" dirty="0" smtClean="0"/>
              <a:t>	Delegation Techniques:  Three Step Process</a:t>
            </a:r>
            <a:endParaRPr lang="en-US" dirty="0"/>
          </a:p>
        </p:txBody>
      </p:sp>
      <p:sp>
        <p:nvSpPr>
          <p:cNvPr id="16" name="TextBox 15"/>
          <p:cNvSpPr txBox="1"/>
          <p:nvPr/>
        </p:nvSpPr>
        <p:spPr>
          <a:xfrm rot="2240031">
            <a:off x="1883068" y="3852990"/>
            <a:ext cx="3984832" cy="1831963"/>
          </a:xfrm>
          <a:prstGeom prst="rect">
            <a:avLst/>
          </a:prstGeom>
          <a:noFill/>
        </p:spPr>
        <p:txBody>
          <a:bodyPr vert="horz" wrap="square" spcCol="274320" rtlCol="0" anchor="t" anchorCtr="0">
            <a:prstTxWarp prst="textArchDown">
              <a:avLst>
                <a:gd name="adj" fmla="val 321775"/>
              </a:avLst>
            </a:prstTxWarp>
            <a:spAutoFit/>
            <a:scene3d>
              <a:camera prst="orthographicFront">
                <a:rot lat="0" lon="0" rev="0"/>
              </a:camera>
              <a:lightRig rig="threePt" dir="t"/>
            </a:scene3d>
            <a:sp3d/>
          </a:bodyPr>
          <a:lstStyle/>
          <a:p>
            <a:r>
              <a:rPr lang="en-US" sz="2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Follow Through</a:t>
            </a:r>
          </a:p>
        </p:txBody>
      </p:sp>
      <p:sp>
        <p:nvSpPr>
          <p:cNvPr id="21" name="TextBox 20"/>
          <p:cNvSpPr txBox="1"/>
          <p:nvPr/>
        </p:nvSpPr>
        <p:spPr>
          <a:xfrm rot="16435665">
            <a:off x="3902563" y="2882934"/>
            <a:ext cx="2897681" cy="1821798"/>
          </a:xfrm>
          <a:prstGeom prst="rect">
            <a:avLst/>
          </a:prstGeom>
          <a:noFill/>
        </p:spPr>
        <p:txBody>
          <a:bodyPr wrap="square" rtlCol="0">
            <a:prstTxWarp prst="textArchDown">
              <a:avLst/>
            </a:prstTxWarp>
            <a:spAutoFit/>
          </a:bodyPr>
          <a:lstStyle/>
          <a:p>
            <a:r>
              <a:rPr lang="en-US" sz="2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Communication</a:t>
            </a:r>
          </a:p>
        </p:txBody>
      </p:sp>
      <p:sp>
        <p:nvSpPr>
          <p:cNvPr id="18" name="TextBox 17"/>
          <p:cNvSpPr txBox="1"/>
          <p:nvPr/>
        </p:nvSpPr>
        <p:spPr>
          <a:xfrm>
            <a:off x="219456" y="6309360"/>
            <a:ext cx="8753856" cy="307777"/>
          </a:xfrm>
          <a:prstGeom prst="rect">
            <a:avLst/>
          </a:prstGeom>
          <a:noFill/>
        </p:spPr>
        <p:txBody>
          <a:bodyPr wrap="square" lIns="91440" tIns="45720" rIns="91440" bIns="45720" rtlCol="0">
            <a:spAutoFit/>
          </a:bodyPr>
          <a:lstStyle/>
          <a:p>
            <a:r>
              <a:rPr lang="en-US" sz="700" dirty="0" smtClean="0">
                <a:cs typeface="Arial" pitchFamily="34" charset="0"/>
              </a:rPr>
              <a:t>Carroll, Nannette R.  “DREAM Delegating Ensures Clarity and Collaboration.”   </a:t>
            </a:r>
            <a:r>
              <a:rPr lang="en-US" sz="700" i="1" dirty="0" smtClean="0">
                <a:cs typeface="Arial" pitchFamily="34" charset="0"/>
              </a:rPr>
              <a:t>The Communication Problem Solver: Simple Tools and Techniques for Busy Managers.</a:t>
            </a:r>
            <a:r>
              <a:rPr lang="en-US" sz="700" dirty="0" smtClean="0">
                <a:cs typeface="Arial" pitchFamily="34" charset="0"/>
              </a:rPr>
              <a:t>  Skillport.  Web.  9 May 2014.</a:t>
            </a:r>
          </a:p>
          <a:p>
            <a:r>
              <a:rPr lang="en-US" sz="700" dirty="0" smtClean="0">
                <a:latin typeface="Arial" pitchFamily="34" charset="0"/>
                <a:cs typeface="Arial"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6" grpId="0"/>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28600" y="1325880"/>
            <a:ext cx="8458200" cy="704088"/>
          </a:xfrm>
        </p:spPr>
        <p:txBody>
          <a:bodyPr lIns="91440" tIns="45720" rIns="91440" bIns="45720">
            <a:noAutofit/>
          </a:bodyPr>
          <a:lstStyle/>
          <a:p>
            <a:pPr marL="688975" lvl="1" indent="-688975">
              <a:spcBef>
                <a:spcPts val="600"/>
              </a:spcBef>
              <a:spcAft>
                <a:spcPts val="600"/>
              </a:spcAft>
              <a:buNone/>
            </a:pPr>
            <a:r>
              <a:rPr lang="en-US" b="1" dirty="0" smtClean="0"/>
              <a:t>Decide </a:t>
            </a:r>
          </a:p>
          <a:p>
            <a:pPr marL="292100" indent="-227013">
              <a:spcBef>
                <a:spcPts val="600"/>
              </a:spcBef>
              <a:spcAft>
                <a:spcPts val="600"/>
              </a:spcAft>
            </a:pPr>
            <a:r>
              <a:rPr lang="en-US" sz="1800" dirty="0" smtClean="0"/>
              <a:t>What</a:t>
            </a:r>
            <a:r>
              <a:rPr lang="en-US" sz="1800" b="0" dirty="0" smtClean="0"/>
              <a:t> task/project are you delegating?</a:t>
            </a:r>
          </a:p>
          <a:p>
            <a:pPr marL="292100" indent="-227013">
              <a:spcBef>
                <a:spcPts val="600"/>
              </a:spcBef>
              <a:spcAft>
                <a:spcPts val="600"/>
              </a:spcAft>
            </a:pPr>
            <a:r>
              <a:rPr lang="en-US" sz="1800" dirty="0" smtClean="0"/>
              <a:t>Whom</a:t>
            </a:r>
            <a:r>
              <a:rPr lang="en-US" sz="1800" b="0" dirty="0" smtClean="0"/>
              <a:t> are you selecting to delegate, and why?</a:t>
            </a:r>
          </a:p>
          <a:p>
            <a:pPr marL="292100" indent="-227013">
              <a:spcBef>
                <a:spcPts val="600"/>
              </a:spcBef>
              <a:spcAft>
                <a:spcPts val="600"/>
              </a:spcAft>
            </a:pPr>
            <a:r>
              <a:rPr lang="en-US" sz="1800" dirty="0" smtClean="0"/>
              <a:t>Resources</a:t>
            </a:r>
            <a:r>
              <a:rPr lang="en-US" sz="1800" b="0" dirty="0" smtClean="0"/>
              <a:t> provided to the delegate to accomplish the assignment</a:t>
            </a:r>
          </a:p>
          <a:p>
            <a:pPr marL="292100" indent="-227013">
              <a:spcBef>
                <a:spcPts val="600"/>
              </a:spcBef>
              <a:spcAft>
                <a:spcPts val="600"/>
              </a:spcAft>
            </a:pPr>
            <a:r>
              <a:rPr lang="en-US" sz="1800" dirty="0" smtClean="0"/>
              <a:t>Expectations </a:t>
            </a:r>
            <a:r>
              <a:rPr lang="en-US" sz="1800" b="0" dirty="0" smtClean="0"/>
              <a:t>of the assignment goal and successful outcome</a:t>
            </a:r>
          </a:p>
          <a:p>
            <a:pPr marL="292100" indent="-227013">
              <a:spcBef>
                <a:spcPts val="600"/>
              </a:spcBef>
              <a:spcAft>
                <a:spcPts val="600"/>
              </a:spcAft>
            </a:pPr>
            <a:r>
              <a:rPr lang="en-US" sz="1800" dirty="0" smtClean="0"/>
              <a:t>Authority</a:t>
            </a:r>
            <a:r>
              <a:rPr lang="en-US" sz="1800" b="0" dirty="0" smtClean="0"/>
              <a:t> level that delegate has for this task</a:t>
            </a:r>
          </a:p>
          <a:p>
            <a:pPr marL="292100" indent="-227013">
              <a:spcBef>
                <a:spcPts val="600"/>
              </a:spcBef>
              <a:spcAft>
                <a:spcPts val="600"/>
              </a:spcAft>
            </a:pPr>
            <a:r>
              <a:rPr lang="en-US" sz="1800" dirty="0" smtClean="0"/>
              <a:t>How</a:t>
            </a:r>
            <a:r>
              <a:rPr lang="en-US" sz="1800" dirty="0" smtClean="0">
                <a:solidFill>
                  <a:schemeClr val="accent2"/>
                </a:solidFill>
              </a:rPr>
              <a:t> </a:t>
            </a:r>
            <a:r>
              <a:rPr lang="en-US" sz="1800" b="0" dirty="0" smtClean="0"/>
              <a:t>you will Monitor, Check-in and</a:t>
            </a:r>
            <a:r>
              <a:rPr lang="en-US" sz="1800" b="0" cap="all" dirty="0" smtClean="0"/>
              <a:t> </a:t>
            </a:r>
            <a:r>
              <a:rPr lang="en-US" sz="1800" b="0" dirty="0" smtClean="0"/>
              <a:t>Provide feedback</a:t>
            </a:r>
          </a:p>
          <a:p>
            <a:pPr marL="225425" lvl="1" indent="-225425">
              <a:lnSpc>
                <a:spcPct val="150000"/>
              </a:lnSpc>
              <a:spcBef>
                <a:spcPts val="0"/>
              </a:spcBef>
              <a:spcAft>
                <a:spcPts val="600"/>
              </a:spcAft>
              <a:buNone/>
            </a:pPr>
            <a:endParaRPr lang="en-US" sz="1800" b="1" dirty="0" smtClean="0">
              <a:ea typeface="+mn-ea"/>
              <a:cs typeface="+mn-cs"/>
            </a:endParaRPr>
          </a:p>
        </p:txBody>
      </p:sp>
      <p:sp>
        <p:nvSpPr>
          <p:cNvPr id="7"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39</a:t>
            </a:fld>
            <a:endParaRPr lang="en-US" kern="0">
              <a:solidFill>
                <a:sysClr val="windowText" lastClr="000000"/>
              </a:solidFill>
            </a:endParaRPr>
          </a:p>
        </p:txBody>
      </p:sp>
      <p:sp>
        <p:nvSpPr>
          <p:cNvPr id="11" name="Title 10"/>
          <p:cNvSpPr>
            <a:spLocks noGrp="1"/>
          </p:cNvSpPr>
          <p:nvPr>
            <p:ph type="title"/>
          </p:nvPr>
        </p:nvSpPr>
        <p:spPr/>
        <p:txBody>
          <a:bodyPr/>
          <a:lstStyle/>
          <a:p>
            <a:r>
              <a:rPr lang="en-US" dirty="0" smtClean="0"/>
              <a:t>	Delegation Techniques:  Preparation</a:t>
            </a:r>
            <a:endParaRPr lang="en-US" dirty="0"/>
          </a:p>
        </p:txBody>
      </p:sp>
      <p:pic>
        <p:nvPicPr>
          <p:cNvPr id="8" name="Picture 2" descr="C:\Users\xgew1409\Desktop\Picture2.png"/>
          <p:cNvPicPr>
            <a:picLocks noChangeAspect="1" noChangeArrowheads="1"/>
          </p:cNvPicPr>
          <p:nvPr/>
        </p:nvPicPr>
        <p:blipFill>
          <a:blip r:embed="rId4" cstate="print"/>
          <a:srcRect/>
          <a:stretch>
            <a:fillRect/>
          </a:stretch>
        </p:blipFill>
        <p:spPr bwMode="auto">
          <a:xfrm>
            <a:off x="7195394" y="4784300"/>
            <a:ext cx="1539031" cy="1492675"/>
          </a:xfrm>
          <a:prstGeom prst="rect">
            <a:avLst/>
          </a:prstGeom>
          <a:noFill/>
        </p:spPr>
      </p:pic>
      <p:pic>
        <p:nvPicPr>
          <p:cNvPr id="10" name="Picture 4" descr="http://png-4.findicons.com/files/icons/734/phuzion/128/info.png">
            <a:hlinkClick r:id="" action="ppaction://customshow?id=5&amp;return=true"/>
          </p:cNvPr>
          <p:cNvPicPr>
            <a:picLocks noChangeAspect="1" noChangeArrowheads="1"/>
          </p:cNvPicPr>
          <p:nvPr/>
        </p:nvPicPr>
        <p:blipFill>
          <a:blip r:embed="rId5" cstate="print"/>
          <a:srcRect/>
          <a:stretch>
            <a:fillRect/>
          </a:stretch>
        </p:blipFill>
        <p:spPr bwMode="auto">
          <a:xfrm>
            <a:off x="5280835" y="3560134"/>
            <a:ext cx="216198" cy="216198"/>
          </a:xfrm>
          <a:prstGeom prst="rect">
            <a:avLst/>
          </a:prstGeom>
          <a:noFill/>
        </p:spPr>
      </p:pic>
      <p:sp>
        <p:nvSpPr>
          <p:cNvPr id="9" name="TextBox 8"/>
          <p:cNvSpPr txBox="1"/>
          <p:nvPr/>
        </p:nvSpPr>
        <p:spPr>
          <a:xfrm>
            <a:off x="221285" y="6309970"/>
            <a:ext cx="8753856" cy="200055"/>
          </a:xfrm>
          <a:prstGeom prst="rect">
            <a:avLst/>
          </a:prstGeom>
          <a:noFill/>
        </p:spPr>
        <p:txBody>
          <a:bodyPr wrap="square" lIns="91440" tIns="45720" rIns="91440" bIns="45720" rtlCol="0">
            <a:spAutoFit/>
          </a:bodyPr>
          <a:lstStyle/>
          <a:p>
            <a:r>
              <a:rPr lang="en-US" sz="700" dirty="0" smtClean="0">
                <a:cs typeface="Arial" pitchFamily="34" charset="0"/>
              </a:rPr>
              <a:t>Carroll, Nannette R.  “DREAM Delegating Ensures Clarity and Collaboration.”   </a:t>
            </a:r>
            <a:r>
              <a:rPr lang="en-US" sz="700" i="1" dirty="0" smtClean="0">
                <a:cs typeface="Arial" pitchFamily="34" charset="0"/>
              </a:rPr>
              <a:t>The Communication Problem Solver: Simple Tools and Techniques for Busy Managers.</a:t>
            </a:r>
            <a:r>
              <a:rPr lang="en-US" sz="700" dirty="0" smtClean="0">
                <a:cs typeface="Arial" pitchFamily="34" charset="0"/>
              </a:rPr>
              <a:t>  Skillport.  Web.  9 May 2014.</a:t>
            </a:r>
            <a:endParaRPr lang="en-US" sz="700" dirty="0" smtClean="0">
              <a:latin typeface="Arial" pitchFamily="34" charset="0"/>
              <a:cs typeface="Arial" pitchFamily="34" charset="0"/>
            </a:endParaRP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4</a:t>
            </a:fld>
            <a:endParaRPr lang="en-US" kern="0" dirty="0">
              <a:solidFill>
                <a:sysClr val="windowText" lastClr="000000"/>
              </a:solidFill>
            </a:endParaRPr>
          </a:p>
        </p:txBody>
      </p:sp>
      <p:sp>
        <p:nvSpPr>
          <p:cNvPr id="5" name="Title 4"/>
          <p:cNvSpPr>
            <a:spLocks noGrp="1"/>
          </p:cNvSpPr>
          <p:nvPr>
            <p:ph type="title"/>
          </p:nvPr>
        </p:nvSpPr>
        <p:spPr/>
        <p:txBody>
          <a:bodyPr/>
          <a:lstStyle/>
          <a:p>
            <a:r>
              <a:rPr lang="en-US" dirty="0" smtClean="0"/>
              <a:t>	Delegation:  Objectives</a:t>
            </a:r>
            <a:endParaRPr lang="en-US" dirty="0"/>
          </a:p>
        </p:txBody>
      </p:sp>
      <p:sp>
        <p:nvSpPr>
          <p:cNvPr id="8" name="Content Placeholder 2"/>
          <p:cNvSpPr txBox="1">
            <a:spLocks/>
          </p:cNvSpPr>
          <p:nvPr/>
        </p:nvSpPr>
        <p:spPr bwMode="auto">
          <a:xfrm>
            <a:off x="228600" y="1325880"/>
            <a:ext cx="8074152" cy="7040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marL="342900" marR="0" lvl="0" indent="-342900" algn="l" defTabSz="820738" rtl="0" eaLnBrk="1" fontAlgn="base" latinLnBrk="0" hangingPunct="1">
              <a:spcAft>
                <a:spcPts val="600"/>
              </a:spcAft>
              <a:buSzTx/>
              <a:buFont typeface="Wingdings" pitchFamily="2" charset="2"/>
              <a:buAutoNum type="arabicParenR"/>
              <a:tabLst/>
              <a:defRPr/>
            </a:pPr>
            <a:r>
              <a:rPr kumimoji="0" lang="en-US" b="1" i="0" u="none" strike="noStrike" kern="0" cap="none" spc="0" normalizeH="0" baseline="0" noProof="0" dirty="0" smtClean="0">
                <a:ln>
                  <a:noFill/>
                </a:ln>
                <a:solidFill>
                  <a:schemeClr val="tx1"/>
                </a:solidFill>
                <a:effectLst/>
                <a:uLnTx/>
                <a:uFillTx/>
                <a:latin typeface="+mn-lt"/>
                <a:ea typeface="+mn-ea"/>
                <a:cs typeface="+mn-cs"/>
              </a:rPr>
              <a:t>Explain the purpose and benefits</a:t>
            </a:r>
          </a:p>
          <a:p>
            <a:pPr marL="342900" marR="0" lvl="0" indent="-342900" algn="l" defTabSz="820738" rtl="0" eaLnBrk="1" fontAlgn="base" latinLnBrk="0" hangingPunct="1">
              <a:spcAft>
                <a:spcPts val="600"/>
              </a:spcAft>
              <a:buSzTx/>
              <a:buFont typeface="Wingdings" pitchFamily="2" charset="2"/>
              <a:buAutoNum type="arabicParenR"/>
              <a:tabLst/>
              <a:defRPr/>
            </a:pPr>
            <a:r>
              <a:rPr lang="en-US" b="1" kern="0" dirty="0" smtClean="0"/>
              <a:t>Recognize when to use</a:t>
            </a:r>
          </a:p>
          <a:p>
            <a:pPr marL="342900" marR="0" lvl="0" indent="-342900" algn="l" defTabSz="820738" rtl="0" eaLnBrk="1" fontAlgn="base" latinLnBrk="0" hangingPunct="1">
              <a:spcAft>
                <a:spcPts val="600"/>
              </a:spcAft>
              <a:buSzTx/>
              <a:buFont typeface="Wingdings" pitchFamily="2" charset="2"/>
              <a:buAutoNum type="arabicParenR"/>
              <a:tabLst/>
              <a:defRPr/>
            </a:pPr>
            <a:r>
              <a:rPr kumimoji="0" lang="en-US" b="1" i="0" u="none" strike="noStrike" kern="0" cap="none" spc="0" normalizeH="0" baseline="0" noProof="0" dirty="0" smtClean="0">
                <a:ln>
                  <a:noFill/>
                </a:ln>
                <a:solidFill>
                  <a:schemeClr val="tx1"/>
                </a:solidFill>
                <a:effectLst/>
                <a:uLnTx/>
                <a:uFillTx/>
                <a:latin typeface="+mn-lt"/>
              </a:rPr>
              <a:t>Identify</a:t>
            </a:r>
            <a:r>
              <a:rPr kumimoji="0" lang="en-US" b="1" i="0" u="none" strike="noStrike" kern="0" cap="none" spc="0" normalizeH="0" noProof="0" dirty="0" smtClean="0">
                <a:ln>
                  <a:noFill/>
                </a:ln>
                <a:solidFill>
                  <a:schemeClr val="tx1"/>
                </a:solidFill>
                <a:effectLst/>
                <a:uLnTx/>
                <a:uFillTx/>
                <a:latin typeface="+mn-lt"/>
              </a:rPr>
              <a:t> related attitudes and skills</a:t>
            </a:r>
          </a:p>
          <a:p>
            <a:pPr marL="342900" marR="0" lvl="0" indent="-342900" algn="l" defTabSz="820738" rtl="0" eaLnBrk="1" fontAlgn="base" latinLnBrk="0" hangingPunct="1">
              <a:spcAft>
                <a:spcPts val="600"/>
              </a:spcAft>
              <a:buSzTx/>
              <a:buFont typeface="Wingdings" pitchFamily="2" charset="2"/>
              <a:buAutoNum type="arabicParenR"/>
              <a:tabLst/>
              <a:defRPr/>
            </a:pPr>
            <a:r>
              <a:rPr lang="en-US" b="1" kern="0" smtClean="0"/>
              <a:t>Discuss </a:t>
            </a:r>
            <a:r>
              <a:rPr lang="en-US" b="1" kern="0" dirty="0" smtClean="0"/>
              <a:t>common issues and mistakes </a:t>
            </a:r>
          </a:p>
          <a:p>
            <a:pPr marL="342900" marR="0" lvl="0" indent="-342900" algn="l" defTabSz="820738" rtl="0" eaLnBrk="1" fontAlgn="base" latinLnBrk="0" hangingPunct="1">
              <a:spcAft>
                <a:spcPts val="600"/>
              </a:spcAft>
              <a:buSzTx/>
              <a:buFont typeface="Wingdings" pitchFamily="2" charset="2"/>
              <a:buAutoNum type="arabicParenR"/>
              <a:tabLst/>
              <a:defRPr/>
            </a:pPr>
            <a:r>
              <a:rPr kumimoji="0" lang="en-US" b="1" i="0" u="none" strike="noStrike" kern="0" cap="none" spc="0" normalizeH="0" noProof="0" dirty="0" smtClean="0">
                <a:ln>
                  <a:noFill/>
                </a:ln>
                <a:effectLst/>
                <a:uLnTx/>
                <a:uFillTx/>
                <a:latin typeface="+mn-lt"/>
              </a:rPr>
              <a:t>Apply effective techniques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28600" y="1325880"/>
            <a:ext cx="8915400" cy="3657600"/>
          </a:xfrm>
        </p:spPr>
        <p:txBody>
          <a:bodyPr lIns="91440" tIns="45720" rIns="91440" bIns="45720">
            <a:noAutofit/>
          </a:bodyPr>
          <a:lstStyle/>
          <a:p>
            <a:pPr marL="114300" lvl="2" indent="228600">
              <a:lnSpc>
                <a:spcPct val="150000"/>
              </a:lnSpc>
              <a:spcBef>
                <a:spcPts val="0"/>
              </a:spcBef>
              <a:spcAft>
                <a:spcPts val="600"/>
              </a:spcAft>
            </a:pPr>
            <a:r>
              <a:rPr lang="en-US" b="1" dirty="0" smtClean="0"/>
              <a:t>Explain </a:t>
            </a:r>
            <a:r>
              <a:rPr lang="en-US" dirty="0" smtClean="0"/>
              <a:t>why they were selected and tie to their development plan</a:t>
            </a:r>
          </a:p>
          <a:p>
            <a:pPr marL="114300" lvl="2" indent="228600">
              <a:spcBef>
                <a:spcPts val="0"/>
              </a:spcBef>
              <a:spcAft>
                <a:spcPts val="1200"/>
              </a:spcAft>
              <a:tabLst>
                <a:tab pos="341313" algn="l"/>
              </a:tabLst>
            </a:pPr>
            <a:r>
              <a:rPr lang="en-US" b="1" dirty="0" smtClean="0"/>
              <a:t>Detail</a:t>
            </a:r>
            <a:r>
              <a:rPr lang="en-US" dirty="0" smtClean="0"/>
              <a:t> why the assignment is important, and how it contributes to     	     	organizational goals   </a:t>
            </a:r>
          </a:p>
          <a:p>
            <a:pPr marL="114300" lvl="2" indent="228600">
              <a:spcBef>
                <a:spcPts val="0"/>
              </a:spcBef>
              <a:spcAft>
                <a:spcPts val="1200"/>
              </a:spcAft>
              <a:tabLst>
                <a:tab pos="338328" algn="l"/>
              </a:tabLst>
            </a:pPr>
            <a:r>
              <a:rPr lang="en-US" b="1" dirty="0" smtClean="0"/>
              <a:t>Clarify </a:t>
            </a:r>
            <a:r>
              <a:rPr lang="en-US" dirty="0" smtClean="0"/>
              <a:t>expected outcome of the work; provide details on scope and boundaries</a:t>
            </a:r>
          </a:p>
          <a:p>
            <a:pPr marL="114300" lvl="2" indent="228600">
              <a:lnSpc>
                <a:spcPct val="150000"/>
              </a:lnSpc>
              <a:spcBef>
                <a:spcPts val="0"/>
              </a:spcBef>
              <a:spcAft>
                <a:spcPts val="600"/>
              </a:spcAft>
            </a:pPr>
            <a:r>
              <a:rPr lang="en-US" b="1" dirty="0" smtClean="0"/>
              <a:t>Determine</a:t>
            </a:r>
            <a:r>
              <a:rPr lang="en-US" dirty="0" smtClean="0"/>
              <a:t> the level of authority and resources</a:t>
            </a:r>
          </a:p>
          <a:p>
            <a:pPr marL="114300" lvl="2" indent="228600">
              <a:lnSpc>
                <a:spcPct val="150000"/>
              </a:lnSpc>
              <a:spcBef>
                <a:spcPts val="0"/>
              </a:spcBef>
              <a:spcAft>
                <a:spcPts val="600"/>
              </a:spcAft>
            </a:pPr>
            <a:r>
              <a:rPr lang="en-US" b="1" dirty="0" smtClean="0"/>
              <a:t>Allow</a:t>
            </a:r>
            <a:r>
              <a:rPr lang="en-US" dirty="0" smtClean="0"/>
              <a:t> the person to decide how to proceed</a:t>
            </a:r>
          </a:p>
          <a:p>
            <a:pPr marL="114300" lvl="2" indent="228600">
              <a:lnSpc>
                <a:spcPct val="150000"/>
              </a:lnSpc>
              <a:spcBef>
                <a:spcPts val="0"/>
              </a:spcBef>
              <a:spcAft>
                <a:spcPts val="600"/>
              </a:spcAft>
            </a:pPr>
            <a:r>
              <a:rPr lang="en-US" b="1" dirty="0" smtClean="0"/>
              <a:t>Agree</a:t>
            </a:r>
            <a:r>
              <a:rPr lang="en-US" dirty="0" smtClean="0"/>
              <a:t> on checkpoints and follow up activities</a:t>
            </a:r>
          </a:p>
          <a:p>
            <a:pPr marL="114300" lvl="2" indent="228600">
              <a:lnSpc>
                <a:spcPct val="150000"/>
              </a:lnSpc>
              <a:spcBef>
                <a:spcPts val="0"/>
              </a:spcBef>
              <a:spcAft>
                <a:spcPts val="600"/>
              </a:spcAft>
            </a:pPr>
            <a:r>
              <a:rPr lang="en-US" b="1" dirty="0" smtClean="0"/>
              <a:t>Gain</a:t>
            </a:r>
            <a:r>
              <a:rPr lang="en-US" dirty="0" smtClean="0"/>
              <a:t> their affirmative acceptance and understanding of the assignment</a:t>
            </a:r>
          </a:p>
        </p:txBody>
      </p:sp>
      <p:sp>
        <p:nvSpPr>
          <p:cNvPr id="6" name="TextBox 5"/>
          <p:cNvSpPr txBox="1"/>
          <p:nvPr/>
        </p:nvSpPr>
        <p:spPr>
          <a:xfrm>
            <a:off x="219456" y="6309360"/>
            <a:ext cx="8753856" cy="200055"/>
          </a:xfrm>
          <a:prstGeom prst="rect">
            <a:avLst/>
          </a:prstGeom>
          <a:noFill/>
        </p:spPr>
        <p:txBody>
          <a:bodyPr wrap="square" lIns="91440" tIns="45720" rIns="91440" bIns="45720" rtlCol="0">
            <a:spAutoFit/>
          </a:bodyPr>
          <a:lstStyle/>
          <a:p>
            <a:r>
              <a:rPr lang="en-US" sz="700" dirty="0" err="1" smtClean="0">
                <a:cs typeface="Arial" pitchFamily="34" charset="0"/>
              </a:rPr>
              <a:t>Luecke</a:t>
            </a:r>
            <a:r>
              <a:rPr lang="en-US" sz="700" dirty="0" smtClean="0">
                <a:cs typeface="Arial" pitchFamily="34" charset="0"/>
              </a:rPr>
              <a:t>, Richard A. and Perry McIntosh.  </a:t>
            </a:r>
            <a:r>
              <a:rPr lang="en-US" sz="700" i="1" dirty="0" smtClean="0">
                <a:cs typeface="Arial" pitchFamily="34" charset="0"/>
              </a:rPr>
              <a:t>The Busy Manager’s Guide to Delegation.  </a:t>
            </a:r>
            <a:r>
              <a:rPr lang="en-US" sz="700" dirty="0" smtClean="0">
                <a:cs typeface="Arial" pitchFamily="34" charset="0"/>
              </a:rPr>
              <a:t>Skillport.  Web.  15 Apr. 2014.  (http://mmlviewer.books24x7.com/book/id_30553/toc.asp?bookid=30553) </a:t>
            </a:r>
          </a:p>
        </p:txBody>
      </p:sp>
      <p:sp>
        <p:nvSpPr>
          <p:cNvPr id="7"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40</a:t>
            </a:fld>
            <a:endParaRPr lang="en-US" kern="0">
              <a:solidFill>
                <a:sysClr val="windowText" lastClr="000000"/>
              </a:solidFill>
            </a:endParaRPr>
          </a:p>
        </p:txBody>
      </p:sp>
      <p:sp>
        <p:nvSpPr>
          <p:cNvPr id="11" name="Title 10"/>
          <p:cNvSpPr>
            <a:spLocks noGrp="1"/>
          </p:cNvSpPr>
          <p:nvPr>
            <p:ph type="title"/>
          </p:nvPr>
        </p:nvSpPr>
        <p:spPr/>
        <p:txBody>
          <a:bodyPr/>
          <a:lstStyle/>
          <a:p>
            <a:r>
              <a:rPr lang="en-US" dirty="0" smtClean="0"/>
              <a:t>	Delegation Techniques:  Communication</a:t>
            </a:r>
            <a:endParaRPr lang="en-US" dirty="0"/>
          </a:p>
        </p:txBody>
      </p:sp>
      <p:pic>
        <p:nvPicPr>
          <p:cNvPr id="8" name="Picture 2" descr="C:\Users\xgew1409\Desktop\Picture2.png"/>
          <p:cNvPicPr>
            <a:picLocks noChangeAspect="1" noChangeArrowheads="1"/>
          </p:cNvPicPr>
          <p:nvPr/>
        </p:nvPicPr>
        <p:blipFill>
          <a:blip r:embed="rId4" cstate="print"/>
          <a:srcRect/>
          <a:stretch>
            <a:fillRect/>
          </a:stretch>
        </p:blipFill>
        <p:spPr bwMode="auto">
          <a:xfrm>
            <a:off x="7196328" y="4782312"/>
            <a:ext cx="1539031" cy="1492675"/>
          </a:xfrm>
          <a:prstGeom prst="rect">
            <a:avLst/>
          </a:prstGeom>
          <a:noFill/>
        </p:spPr>
      </p:pic>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BB4B3A1-22B4-449E-82DC-1887B5AA8533}" type="slidenum">
              <a:rPr lang="en-US" kern="0" smtClean="0">
                <a:solidFill>
                  <a:sysClr val="windowText" lastClr="000000"/>
                </a:solidFill>
              </a:rPr>
              <a:pPr/>
              <a:t>41</a:t>
            </a:fld>
            <a:endParaRPr lang="en-US" kern="0" dirty="0">
              <a:solidFill>
                <a:sysClr val="windowText" lastClr="000000"/>
              </a:solidFill>
            </a:endParaRPr>
          </a:p>
        </p:txBody>
      </p:sp>
      <p:sp>
        <p:nvSpPr>
          <p:cNvPr id="7" name="Title 27"/>
          <p:cNvSpPr>
            <a:spLocks noGrp="1"/>
          </p:cNvSpPr>
          <p:nvPr>
            <p:ph type="title"/>
          </p:nvPr>
        </p:nvSpPr>
        <p:spPr>
          <a:xfrm>
            <a:off x="304800" y="645128"/>
            <a:ext cx="9144000" cy="447675"/>
          </a:xfrm>
        </p:spPr>
        <p:txBody>
          <a:bodyPr/>
          <a:lstStyle/>
          <a:p>
            <a:r>
              <a:rPr lang="en-US" dirty="0" smtClean="0"/>
              <a:t>Delegation Techniques:  5 Levels of Delegation </a:t>
            </a:r>
            <a:endParaRPr lang="en-US" dirty="0"/>
          </a:p>
        </p:txBody>
      </p:sp>
      <p:sp>
        <p:nvSpPr>
          <p:cNvPr id="8" name="TextBox 7"/>
          <p:cNvSpPr txBox="1">
            <a:spLocks/>
          </p:cNvSpPr>
          <p:nvPr/>
        </p:nvSpPr>
        <p:spPr>
          <a:xfrm>
            <a:off x="2276473" y="4396635"/>
            <a:ext cx="6675120" cy="877824"/>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91440" tIns="91440" rIns="91440" bIns="91440" rtlCol="0" anchor="ctr" anchorCtr="0">
            <a:noAutofit/>
          </a:bodyPr>
          <a:lstStyle/>
          <a:p>
            <a:pPr indent="-171450">
              <a:spcBef>
                <a:spcPts val="300"/>
              </a:spcBef>
            </a:pPr>
            <a:r>
              <a:rPr lang="en-US" sz="1500" dirty="0" smtClean="0"/>
              <a:t>Research the topic and report back.  We will discuss it, and then I will make the decision and tell you what I want you to do.</a:t>
            </a:r>
          </a:p>
        </p:txBody>
      </p:sp>
      <p:sp>
        <p:nvSpPr>
          <p:cNvPr id="9" name="TextBox 8"/>
          <p:cNvSpPr txBox="1"/>
          <p:nvPr/>
        </p:nvSpPr>
        <p:spPr>
          <a:xfrm>
            <a:off x="2276473" y="3389030"/>
            <a:ext cx="6675120" cy="877824"/>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91440" tIns="91440" rIns="91440" bIns="91440" rtlCol="0" anchor="ctr" anchorCtr="0">
            <a:noAutofit/>
          </a:bodyPr>
          <a:lstStyle/>
          <a:p>
            <a:r>
              <a:rPr lang="en-US" sz="1500" dirty="0" smtClean="0"/>
              <a:t>Research the topic, outline the options, and make a recommendation. Give me the pros and cons of each option, but tell me what you think we should do. If I agree with your decision, I will authorize you to move forward.</a:t>
            </a:r>
            <a:endParaRPr lang="en-US" sz="1500" b="1" dirty="0" smtClean="0"/>
          </a:p>
        </p:txBody>
      </p:sp>
      <p:sp>
        <p:nvSpPr>
          <p:cNvPr id="10" name="TextBox 9"/>
          <p:cNvSpPr txBox="1"/>
          <p:nvPr/>
        </p:nvSpPr>
        <p:spPr>
          <a:xfrm>
            <a:off x="2276471" y="2380315"/>
            <a:ext cx="6675120" cy="877824"/>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91440" tIns="91440" rIns="91440" bIns="91440" rtlCol="0" anchor="ctr" anchorCtr="0">
            <a:noAutofit/>
          </a:bodyPr>
          <a:lstStyle/>
          <a:p>
            <a:pPr indent="-171450">
              <a:spcBef>
                <a:spcPts val="300"/>
              </a:spcBef>
            </a:pPr>
            <a:r>
              <a:rPr lang="en-US" sz="1500" dirty="0" smtClean="0"/>
              <a:t>Make a decision and then tell me what you did. I trust you to do the research, make the best decision you can, and then keep me in the loop.      I don’t want to be surprised by someone else.</a:t>
            </a:r>
            <a:endParaRPr lang="en-US" sz="1500" b="1" dirty="0" smtClean="0"/>
          </a:p>
        </p:txBody>
      </p:sp>
      <p:sp>
        <p:nvSpPr>
          <p:cNvPr id="11" name="TextBox 10"/>
          <p:cNvSpPr txBox="1">
            <a:spLocks noChangeAspect="1"/>
          </p:cNvSpPr>
          <p:nvPr/>
        </p:nvSpPr>
        <p:spPr>
          <a:xfrm>
            <a:off x="2276473" y="5404244"/>
            <a:ext cx="6675120" cy="877163"/>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91440" tIns="91440" rIns="91440" bIns="91440" rtlCol="0" anchor="ctr" anchorCtr="0">
            <a:noAutofit/>
          </a:bodyPr>
          <a:lstStyle/>
          <a:p>
            <a:r>
              <a:rPr lang="en-US" sz="1500" dirty="0" smtClean="0"/>
              <a:t>Do exactly what I have asked you to do; don’t deviate from my instructions.   I have already researched the options, and determined what I want you to do.</a:t>
            </a:r>
            <a:endParaRPr lang="en-US" sz="1500" b="1" dirty="0" smtClean="0"/>
          </a:p>
        </p:txBody>
      </p:sp>
      <p:sp>
        <p:nvSpPr>
          <p:cNvPr id="12" name="TextBox 11"/>
          <p:cNvSpPr txBox="1">
            <a:spLocks/>
          </p:cNvSpPr>
          <p:nvPr/>
        </p:nvSpPr>
        <p:spPr>
          <a:xfrm>
            <a:off x="2276471" y="1371599"/>
            <a:ext cx="6675120" cy="877821"/>
          </a:xfrm>
          <a:prstGeom prst="rect">
            <a:avLst/>
          </a:prstGeom>
          <a:solidFill>
            <a:schemeClr val="bg1">
              <a:lumMod val="95000"/>
            </a:schemeClr>
          </a:solidFill>
          <a:ln>
            <a:solidFill>
              <a:schemeClr val="tx1">
                <a:lumMod val="50000"/>
                <a:lumOff val="50000"/>
              </a:schemeClr>
            </a:solidFill>
          </a:ln>
          <a:effectLst>
            <a:outerShdw blurRad="50800" dist="38100" dir="18900000" algn="bl" rotWithShape="0">
              <a:prstClr val="black">
                <a:alpha val="40000"/>
              </a:prstClr>
            </a:outerShdw>
          </a:effectLst>
        </p:spPr>
        <p:txBody>
          <a:bodyPr wrap="square" lIns="91440" tIns="91440" rIns="91440" bIns="91440" rtlCol="0" anchor="ctr" anchorCtr="0">
            <a:noAutofit/>
          </a:bodyPr>
          <a:lstStyle/>
          <a:p>
            <a:r>
              <a:rPr lang="en-US" sz="1500" dirty="0" smtClean="0"/>
              <a:t>Make whatever decision you think is best.  No need to report back.  I       trust you completely, and I know you will follow through.  You have my        full support. </a:t>
            </a:r>
          </a:p>
        </p:txBody>
      </p:sp>
      <p:sp>
        <p:nvSpPr>
          <p:cNvPr id="14" name="Rectangle 13"/>
          <p:cNvSpPr/>
          <p:nvPr/>
        </p:nvSpPr>
        <p:spPr bwMode="auto">
          <a:xfrm>
            <a:off x="304800" y="5437496"/>
            <a:ext cx="1295400" cy="822960"/>
          </a:xfrm>
          <a:prstGeom prst="rect">
            <a:avLst/>
          </a:prstGeom>
          <a:gradFill flip="none" rotWithShape="1">
            <a:gsLst>
              <a:gs pos="0">
                <a:schemeClr val="accent2">
                  <a:lumMod val="75000"/>
                </a:schemeClr>
              </a:gs>
              <a:gs pos="93000">
                <a:schemeClr val="accent1">
                  <a:tint val="44500"/>
                  <a:satMod val="160000"/>
                </a:schemeClr>
              </a:gs>
              <a:gs pos="100000">
                <a:schemeClr val="accent1">
                  <a:tint val="23500"/>
                  <a:satMod val="160000"/>
                </a:schemeClr>
              </a:gs>
            </a:gsLst>
            <a:lin ang="16200000" scaled="1"/>
            <a:tileRect/>
          </a:gradFill>
          <a:ln w="6350" cap="flat" cmpd="sng" algn="ctr">
            <a:solidFill>
              <a:schemeClr val="tx1">
                <a:alpha val="5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TextBox 15"/>
          <p:cNvSpPr txBox="1"/>
          <p:nvPr/>
        </p:nvSpPr>
        <p:spPr>
          <a:xfrm>
            <a:off x="228600" y="5660408"/>
            <a:ext cx="1457325" cy="276999"/>
          </a:xfrm>
          <a:prstGeom prst="rect">
            <a:avLst/>
          </a:prstGeom>
          <a:noFill/>
        </p:spPr>
        <p:txBody>
          <a:bodyPr wrap="square" lIns="0" tIns="0" rIns="0" bIns="0" rtlCol="0">
            <a:spAutoFit/>
          </a:bodyPr>
          <a:lstStyle/>
          <a:p>
            <a:pPr algn="ctr"/>
            <a:r>
              <a:rPr lang="en-US" b="1" dirty="0" smtClean="0">
                <a:ln>
                  <a:solidFill>
                    <a:schemeClr val="tx1"/>
                  </a:solidFill>
                </a:ln>
                <a:solidFill>
                  <a:schemeClr val="bg1"/>
                </a:solidFill>
              </a:rPr>
              <a:t>Level 1</a:t>
            </a:r>
          </a:p>
        </p:txBody>
      </p:sp>
      <p:sp>
        <p:nvSpPr>
          <p:cNvPr id="17" name="Rectangle 16"/>
          <p:cNvSpPr/>
          <p:nvPr/>
        </p:nvSpPr>
        <p:spPr bwMode="auto">
          <a:xfrm>
            <a:off x="304800" y="4433248"/>
            <a:ext cx="1295400" cy="822960"/>
          </a:xfrm>
          <a:prstGeom prst="rect">
            <a:avLst/>
          </a:prstGeom>
          <a:gradFill flip="none" rotWithShape="1">
            <a:gsLst>
              <a:gs pos="0">
                <a:schemeClr val="accent2">
                  <a:lumMod val="20000"/>
                  <a:lumOff val="80000"/>
                </a:schemeClr>
              </a:gs>
              <a:gs pos="50000">
                <a:srgbClr val="FF6600"/>
              </a:gs>
              <a:gs pos="100000">
                <a:schemeClr val="accent1">
                  <a:tint val="23500"/>
                  <a:satMod val="160000"/>
                </a:schemeClr>
              </a:gs>
            </a:gsLst>
            <a:lin ang="5400000" scaled="1"/>
            <a:tileRect/>
          </a:gradFill>
          <a:ln w="6350" cap="flat" cmpd="sng" algn="ctr">
            <a:solidFill>
              <a:schemeClr val="tx1">
                <a:alpha val="5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TextBox 17"/>
          <p:cNvSpPr txBox="1"/>
          <p:nvPr/>
        </p:nvSpPr>
        <p:spPr>
          <a:xfrm>
            <a:off x="228600" y="4648200"/>
            <a:ext cx="1457325" cy="276999"/>
          </a:xfrm>
          <a:prstGeom prst="rect">
            <a:avLst/>
          </a:prstGeom>
          <a:noFill/>
        </p:spPr>
        <p:txBody>
          <a:bodyPr wrap="square" lIns="0" tIns="0" rIns="0" bIns="0" rtlCol="0">
            <a:spAutoFit/>
          </a:bodyPr>
          <a:lstStyle/>
          <a:p>
            <a:pPr algn="ctr"/>
            <a:r>
              <a:rPr lang="en-US" b="1" dirty="0" smtClean="0">
                <a:ln>
                  <a:solidFill>
                    <a:schemeClr val="tx1"/>
                  </a:solidFill>
                </a:ln>
                <a:solidFill>
                  <a:schemeClr val="bg1"/>
                </a:solidFill>
              </a:rPr>
              <a:t>Level</a:t>
            </a:r>
            <a:r>
              <a:rPr lang="en-US" b="1" dirty="0" smtClean="0">
                <a:ln>
                  <a:solidFill>
                    <a:schemeClr val="tx1"/>
                  </a:solidFill>
                </a:ln>
              </a:rPr>
              <a:t> </a:t>
            </a:r>
            <a:r>
              <a:rPr lang="en-US" b="1" dirty="0" smtClean="0">
                <a:ln>
                  <a:solidFill>
                    <a:schemeClr val="tx1"/>
                  </a:solidFill>
                </a:ln>
                <a:solidFill>
                  <a:schemeClr val="bg1"/>
                </a:solidFill>
              </a:rPr>
              <a:t>2</a:t>
            </a:r>
          </a:p>
        </p:txBody>
      </p:sp>
      <p:sp>
        <p:nvSpPr>
          <p:cNvPr id="19" name="Rectangle 18"/>
          <p:cNvSpPr/>
          <p:nvPr/>
        </p:nvSpPr>
        <p:spPr bwMode="auto">
          <a:xfrm>
            <a:off x="304800" y="3421040"/>
            <a:ext cx="1295400" cy="822960"/>
          </a:xfrm>
          <a:prstGeom prst="rect">
            <a:avLst/>
          </a:prstGeom>
          <a:gradFill flip="none" rotWithShape="1">
            <a:gsLst>
              <a:gs pos="0">
                <a:srgbClr val="FF9933"/>
              </a:gs>
              <a:gs pos="50000">
                <a:srgbClr val="FFFF66"/>
              </a:gs>
              <a:gs pos="100000">
                <a:schemeClr val="accent1">
                  <a:tint val="23500"/>
                  <a:satMod val="160000"/>
                </a:schemeClr>
              </a:gs>
            </a:gsLst>
            <a:lin ang="2700000" scaled="1"/>
            <a:tileRect/>
          </a:gradFill>
          <a:ln w="6350" cap="flat" cmpd="sng" algn="ctr">
            <a:solidFill>
              <a:schemeClr val="tx1">
                <a:alpha val="5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0" name="TextBox 19"/>
          <p:cNvSpPr txBox="1"/>
          <p:nvPr/>
        </p:nvSpPr>
        <p:spPr>
          <a:xfrm>
            <a:off x="228600" y="3657600"/>
            <a:ext cx="1457325" cy="276999"/>
          </a:xfrm>
          <a:prstGeom prst="rect">
            <a:avLst/>
          </a:prstGeom>
          <a:noFill/>
        </p:spPr>
        <p:txBody>
          <a:bodyPr wrap="square" lIns="0" tIns="0" rIns="0" bIns="0" rtlCol="0">
            <a:spAutoFit/>
          </a:bodyPr>
          <a:lstStyle/>
          <a:p>
            <a:pPr algn="ctr"/>
            <a:r>
              <a:rPr lang="en-US" b="1" dirty="0" smtClean="0">
                <a:ln>
                  <a:solidFill>
                    <a:schemeClr val="tx1"/>
                  </a:solidFill>
                </a:ln>
                <a:solidFill>
                  <a:schemeClr val="bg1"/>
                </a:solidFill>
              </a:rPr>
              <a:t>Level 3</a:t>
            </a:r>
          </a:p>
        </p:txBody>
      </p:sp>
      <p:sp>
        <p:nvSpPr>
          <p:cNvPr id="21" name="Rectangle 20"/>
          <p:cNvSpPr/>
          <p:nvPr/>
        </p:nvSpPr>
        <p:spPr bwMode="auto">
          <a:xfrm>
            <a:off x="304800" y="2416792"/>
            <a:ext cx="1295400" cy="822960"/>
          </a:xfrm>
          <a:prstGeom prst="rect">
            <a:avLst/>
          </a:prstGeom>
          <a:gradFill flip="none" rotWithShape="1">
            <a:gsLst>
              <a:gs pos="0">
                <a:srgbClr val="99FF66"/>
              </a:gs>
              <a:gs pos="50000">
                <a:srgbClr val="009900"/>
              </a:gs>
              <a:gs pos="100000">
                <a:schemeClr val="accent1">
                  <a:tint val="23500"/>
                  <a:satMod val="160000"/>
                </a:schemeClr>
              </a:gs>
            </a:gsLst>
            <a:lin ang="5400000" scaled="1"/>
            <a:tileRect/>
          </a:gradFill>
          <a:ln w="6350" cap="flat" cmpd="sng" algn="ctr">
            <a:solidFill>
              <a:schemeClr val="tx1">
                <a:alpha val="5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 name="TextBox 21"/>
          <p:cNvSpPr txBox="1"/>
          <p:nvPr/>
        </p:nvSpPr>
        <p:spPr>
          <a:xfrm>
            <a:off x="228600" y="2667000"/>
            <a:ext cx="1457325" cy="276999"/>
          </a:xfrm>
          <a:prstGeom prst="rect">
            <a:avLst/>
          </a:prstGeom>
          <a:noFill/>
        </p:spPr>
        <p:txBody>
          <a:bodyPr wrap="square" lIns="0" tIns="0" rIns="0" bIns="0" rtlCol="0">
            <a:spAutoFit/>
          </a:bodyPr>
          <a:lstStyle/>
          <a:p>
            <a:pPr algn="ctr"/>
            <a:r>
              <a:rPr lang="en-US" b="1" dirty="0" smtClean="0">
                <a:ln>
                  <a:solidFill>
                    <a:schemeClr val="tx1"/>
                  </a:solidFill>
                </a:ln>
                <a:solidFill>
                  <a:schemeClr val="bg1"/>
                </a:solidFill>
              </a:rPr>
              <a:t>Level 4</a:t>
            </a:r>
          </a:p>
        </p:txBody>
      </p:sp>
      <p:sp>
        <p:nvSpPr>
          <p:cNvPr id="23" name="Rectangle 22"/>
          <p:cNvSpPr/>
          <p:nvPr/>
        </p:nvSpPr>
        <p:spPr bwMode="auto">
          <a:xfrm>
            <a:off x="304800" y="1398896"/>
            <a:ext cx="1295400" cy="822960"/>
          </a:xfrm>
          <a:prstGeom prst="rect">
            <a:avLst/>
          </a:prstGeom>
          <a:gradFill flip="none" rotWithShape="1">
            <a:gsLst>
              <a:gs pos="0">
                <a:srgbClr val="0099FF"/>
              </a:gs>
              <a:gs pos="50000">
                <a:srgbClr val="0000FF"/>
              </a:gs>
              <a:gs pos="100000">
                <a:schemeClr val="accent1">
                  <a:tint val="23500"/>
                  <a:satMod val="160000"/>
                </a:schemeClr>
              </a:gs>
            </a:gsLst>
            <a:lin ang="16200000" scaled="0"/>
            <a:tileRect/>
          </a:gradFill>
          <a:ln w="6350" cap="flat" cmpd="sng" algn="ctr">
            <a:solidFill>
              <a:schemeClr val="tx1">
                <a:alpha val="5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4" name="TextBox 23"/>
          <p:cNvSpPr txBox="1"/>
          <p:nvPr/>
        </p:nvSpPr>
        <p:spPr>
          <a:xfrm>
            <a:off x="228600" y="1641144"/>
            <a:ext cx="1457325" cy="276999"/>
          </a:xfrm>
          <a:prstGeom prst="rect">
            <a:avLst/>
          </a:prstGeom>
          <a:noFill/>
        </p:spPr>
        <p:txBody>
          <a:bodyPr wrap="square" lIns="0" tIns="0" rIns="0" bIns="0" rtlCol="0">
            <a:spAutoFit/>
          </a:bodyPr>
          <a:lstStyle/>
          <a:p>
            <a:pPr algn="ctr"/>
            <a:r>
              <a:rPr lang="en-US" b="1" dirty="0" smtClean="0">
                <a:ln>
                  <a:solidFill>
                    <a:schemeClr val="tx1"/>
                  </a:solidFill>
                </a:ln>
                <a:solidFill>
                  <a:schemeClr val="bg1"/>
                </a:solidFill>
              </a:rPr>
              <a:t>Level 5</a:t>
            </a:r>
          </a:p>
        </p:txBody>
      </p:sp>
      <p:sp>
        <p:nvSpPr>
          <p:cNvPr id="27" name="Right Arrow 26"/>
          <p:cNvSpPr/>
          <p:nvPr/>
        </p:nvSpPr>
        <p:spPr bwMode="auto">
          <a:xfrm rot="16200000">
            <a:off x="-517139" y="3490134"/>
            <a:ext cx="4922521" cy="640080"/>
          </a:xfrm>
          <a:prstGeom prst="rightArrow">
            <a:avLst/>
          </a:prstGeom>
          <a:gradFill flip="none" rotWithShape="1">
            <a:gsLst>
              <a:gs pos="0">
                <a:srgbClr val="FF0000"/>
              </a:gs>
              <a:gs pos="80000">
                <a:srgbClr val="00B050"/>
              </a:gs>
              <a:gs pos="83000">
                <a:srgbClr val="0053FA">
                  <a:alpha val="91000"/>
                </a:srgbClr>
              </a:gs>
            </a:gsLst>
            <a:lin ang="0" scaled="0"/>
            <a:tileRect/>
          </a:gra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ln>
                <a:noFill/>
              </a:ln>
              <a:effectLst/>
              <a:latin typeface="Arial" charset="0"/>
            </a:endParaRPr>
          </a:p>
        </p:txBody>
      </p:sp>
      <p:sp>
        <p:nvSpPr>
          <p:cNvPr id="28" name="TextBox 27"/>
          <p:cNvSpPr txBox="1"/>
          <p:nvPr/>
        </p:nvSpPr>
        <p:spPr>
          <a:xfrm rot="16200000">
            <a:off x="114154" y="1978968"/>
            <a:ext cx="3657600" cy="461665"/>
          </a:xfrm>
          <a:prstGeom prst="rect">
            <a:avLst/>
          </a:prstGeom>
          <a:noFill/>
        </p:spPr>
        <p:txBody>
          <a:bodyPr wrap="square" rtlCol="0">
            <a:spAutoFit/>
          </a:bodyPr>
          <a:lstStyle/>
          <a:p>
            <a:r>
              <a:rPr lang="en-US" sz="2300" b="1" dirty="0" smtClean="0">
                <a:ln>
                  <a:solidFill>
                    <a:schemeClr val="tx1"/>
                  </a:solidFill>
                </a:ln>
                <a:solidFill>
                  <a:schemeClr val="bg1"/>
                </a:solidFill>
              </a:rPr>
              <a:t>Trust</a:t>
            </a:r>
          </a:p>
        </p:txBody>
      </p:sp>
      <p:sp>
        <p:nvSpPr>
          <p:cNvPr id="25" name="TextBox 24"/>
          <p:cNvSpPr txBox="1"/>
          <p:nvPr/>
        </p:nvSpPr>
        <p:spPr>
          <a:xfrm>
            <a:off x="218694" y="6309152"/>
            <a:ext cx="8906256" cy="200055"/>
          </a:xfrm>
          <a:prstGeom prst="rect">
            <a:avLst/>
          </a:prstGeom>
          <a:noFill/>
        </p:spPr>
        <p:txBody>
          <a:bodyPr wrap="square" lIns="91440" tIns="45720" rIns="91440" bIns="45720" rtlCol="0">
            <a:spAutoFit/>
          </a:bodyPr>
          <a:lstStyle/>
          <a:p>
            <a:r>
              <a:rPr lang="en-US" sz="700" dirty="0" smtClean="0"/>
              <a:t>Hyatt, Michael.  “The Five Levels of Delegation.”  </a:t>
            </a:r>
            <a:r>
              <a:rPr lang="en-US" sz="700" i="1" dirty="0" smtClean="0"/>
              <a:t>Michael Hyatt.  </a:t>
            </a:r>
            <a:r>
              <a:rPr lang="en-US" sz="700" dirty="0" smtClean="0"/>
              <a:t>25 May 2011.  Web.  25 Apr. 2015.  </a:t>
            </a:r>
            <a:r>
              <a:rPr lang="en-US" sz="700" i="1" dirty="0" smtClean="0"/>
              <a:t>(</a:t>
            </a:r>
            <a:r>
              <a:rPr lang="en-US" sz="700" dirty="0" smtClean="0"/>
              <a:t>http://www.michaelhyatt.com/athe-five-levels-of-delegation.html) </a:t>
            </a:r>
            <a:r>
              <a:rPr lang="en-US" sz="700" dirty="0" smtClean="0">
                <a:solidFill>
                  <a:srgbClr val="000000"/>
                </a:solidFill>
                <a:cs typeface="Arial" pitchFamily="34" charset="0"/>
              </a:rPr>
              <a:t>   </a:t>
            </a:r>
            <a:r>
              <a:rPr lang="en-US" sz="700" dirty="0" smtClean="0">
                <a:cs typeface="Arial"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left)">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1000"/>
                                        <p:tgtEl>
                                          <p:spTgt spid="27"/>
                                        </p:tgtEl>
                                      </p:cBhvr>
                                    </p:animEffect>
                                    <p:anim calcmode="lin" valueType="num">
                                      <p:cBhvr>
                                        <p:cTn id="63" dur="1000" fill="hold"/>
                                        <p:tgtEl>
                                          <p:spTgt spid="27"/>
                                        </p:tgtEl>
                                        <p:attrNameLst>
                                          <p:attrName>ppt_x</p:attrName>
                                        </p:attrNameLst>
                                      </p:cBhvr>
                                      <p:tavLst>
                                        <p:tav tm="0">
                                          <p:val>
                                            <p:strVal val="#ppt_x"/>
                                          </p:val>
                                        </p:tav>
                                        <p:tav tm="100000">
                                          <p:val>
                                            <p:strVal val="#ppt_x"/>
                                          </p:val>
                                        </p:tav>
                                      </p:tavLst>
                                    </p:anim>
                                    <p:anim calcmode="lin" valueType="num">
                                      <p:cBhvr>
                                        <p:cTn id="64" dur="1000" fill="hold"/>
                                        <p:tgtEl>
                                          <p:spTgt spid="27"/>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1000"/>
                                        <p:tgtEl>
                                          <p:spTgt spid="28"/>
                                        </p:tgtEl>
                                      </p:cBhvr>
                                    </p:animEffect>
                                    <p:anim calcmode="lin" valueType="num">
                                      <p:cBhvr>
                                        <p:cTn id="68" dur="1000" fill="hold"/>
                                        <p:tgtEl>
                                          <p:spTgt spid="28"/>
                                        </p:tgtEl>
                                        <p:attrNameLst>
                                          <p:attrName>ppt_x</p:attrName>
                                        </p:attrNameLst>
                                      </p:cBhvr>
                                      <p:tavLst>
                                        <p:tav tm="0">
                                          <p:val>
                                            <p:strVal val="#ppt_x"/>
                                          </p:val>
                                        </p:tav>
                                        <p:tav tm="100000">
                                          <p:val>
                                            <p:strVal val="#ppt_x"/>
                                          </p:val>
                                        </p:tav>
                                      </p:tavLst>
                                    </p:anim>
                                    <p:anim calcmode="lin" valueType="num">
                                      <p:cBhvr>
                                        <p:cTn id="6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4" grpId="0" animBg="1"/>
      <p:bldP spid="16" grpId="0"/>
      <p:bldP spid="17" grpId="0" animBg="1"/>
      <p:bldP spid="18" grpId="0"/>
      <p:bldP spid="19" grpId="0" animBg="1"/>
      <p:bldP spid="20" grpId="0"/>
      <p:bldP spid="21" grpId="0" animBg="1"/>
      <p:bldP spid="22" grpId="0"/>
      <p:bldP spid="23" grpId="0" animBg="1"/>
      <p:bldP spid="24" grpId="0"/>
      <p:bldP spid="27" grpId="0" animBg="1"/>
      <p:bldP spid="28"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28600" y="1325880"/>
            <a:ext cx="8074152" cy="704088"/>
          </a:xfrm>
        </p:spPr>
        <p:txBody>
          <a:bodyPr lIns="91440" tIns="45720" rIns="91440" bIns="45720">
            <a:noAutofit/>
          </a:bodyPr>
          <a:lstStyle/>
          <a:p>
            <a:pPr marL="292100" indent="-227013">
              <a:spcBef>
                <a:spcPts val="0"/>
              </a:spcBef>
              <a:spcAft>
                <a:spcPts val="600"/>
              </a:spcAft>
              <a:buNone/>
            </a:pPr>
            <a:r>
              <a:rPr lang="en-US" sz="2000" dirty="0" smtClean="0"/>
              <a:t>Monitor progress</a:t>
            </a:r>
          </a:p>
          <a:p>
            <a:pPr marL="398463" lvl="2" indent="-227013">
              <a:spcBef>
                <a:spcPts val="0"/>
              </a:spcBef>
              <a:spcAft>
                <a:spcPts val="600"/>
              </a:spcAft>
            </a:pPr>
            <a:r>
              <a:rPr lang="en-US" dirty="0" smtClean="0">
                <a:ea typeface="+mn-ea"/>
                <a:cs typeface="+mn-cs"/>
              </a:rPr>
              <a:t>Honor agreements which include regular check-ins</a:t>
            </a:r>
          </a:p>
          <a:p>
            <a:pPr marL="398463" lvl="2" indent="-227013">
              <a:spcBef>
                <a:spcPts val="0"/>
              </a:spcBef>
              <a:spcAft>
                <a:spcPts val="600"/>
              </a:spcAft>
            </a:pPr>
            <a:r>
              <a:rPr lang="en-US" dirty="0" smtClean="0">
                <a:ea typeface="+mn-ea"/>
                <a:cs typeface="+mn-cs"/>
              </a:rPr>
              <a:t>Measure progress; track what was delegated</a:t>
            </a:r>
          </a:p>
          <a:p>
            <a:pPr marL="676275" lvl="3" indent="-227013">
              <a:spcBef>
                <a:spcPts val="0"/>
              </a:spcBef>
              <a:spcAft>
                <a:spcPts val="600"/>
              </a:spcAft>
              <a:buNone/>
            </a:pPr>
            <a:r>
              <a:rPr lang="en-US" dirty="0" smtClean="0">
                <a:ea typeface="+mn-ea"/>
                <a:cs typeface="+mn-cs"/>
              </a:rPr>
              <a:t>	</a:t>
            </a:r>
            <a:r>
              <a:rPr lang="en-US" dirty="0" smtClean="0">
                <a:solidFill>
                  <a:srgbClr val="0038A8"/>
                </a:solidFill>
                <a:ea typeface="+mn-ea"/>
                <a:cs typeface="+mn-cs"/>
              </a:rPr>
              <a:t>- </a:t>
            </a:r>
            <a:r>
              <a:rPr lang="en-US" dirty="0" smtClean="0">
                <a:ea typeface="+mn-ea"/>
                <a:cs typeface="+mn-cs"/>
              </a:rPr>
              <a:t> </a:t>
            </a:r>
            <a:r>
              <a:rPr lang="en-US" sz="1600" dirty="0" smtClean="0">
                <a:ea typeface="+mn-ea"/>
                <a:cs typeface="+mn-cs"/>
              </a:rPr>
              <a:t>Delegation Planner</a:t>
            </a:r>
          </a:p>
          <a:p>
            <a:pPr marL="685800" lvl="3" indent="-227013">
              <a:spcBef>
                <a:spcPts val="0"/>
              </a:spcBef>
              <a:spcAft>
                <a:spcPts val="600"/>
              </a:spcAft>
              <a:buNone/>
            </a:pPr>
            <a:r>
              <a:rPr lang="en-US" sz="1600" dirty="0" smtClean="0">
                <a:ea typeface="+mn-ea"/>
                <a:cs typeface="+mn-cs"/>
              </a:rPr>
              <a:t>	</a:t>
            </a:r>
            <a:r>
              <a:rPr lang="en-US" sz="1600" dirty="0" smtClean="0">
                <a:solidFill>
                  <a:srgbClr val="0038A8"/>
                </a:solidFill>
                <a:ea typeface="+mn-ea"/>
                <a:cs typeface="+mn-cs"/>
              </a:rPr>
              <a:t>- </a:t>
            </a:r>
            <a:r>
              <a:rPr lang="en-US" sz="1600" dirty="0" smtClean="0">
                <a:ea typeface="+mn-ea"/>
                <a:cs typeface="+mn-cs"/>
              </a:rPr>
              <a:t> E-mail Management; “Waiting for” folder or Task List within Outlook</a:t>
            </a:r>
            <a:endParaRPr lang="en-US" dirty="0" smtClean="0">
              <a:ea typeface="+mn-ea"/>
              <a:cs typeface="+mn-cs"/>
            </a:endParaRPr>
          </a:p>
          <a:p>
            <a:pPr marL="398463" lvl="2" indent="-227013">
              <a:spcBef>
                <a:spcPts val="0"/>
              </a:spcBef>
              <a:spcAft>
                <a:spcPts val="600"/>
              </a:spcAft>
            </a:pPr>
            <a:r>
              <a:rPr lang="en-US" dirty="0" smtClean="0">
                <a:ea typeface="+mn-ea"/>
                <a:cs typeface="+mn-cs"/>
              </a:rPr>
              <a:t>Provide motivation to employee</a:t>
            </a:r>
          </a:p>
          <a:p>
            <a:pPr marL="398463" lvl="2" indent="-227013">
              <a:spcBef>
                <a:spcPts val="0"/>
              </a:spcBef>
              <a:spcAft>
                <a:spcPts val="600"/>
              </a:spcAft>
            </a:pPr>
            <a:r>
              <a:rPr lang="en-US" dirty="0" smtClean="0">
                <a:ea typeface="+mn-ea"/>
                <a:cs typeface="+mn-cs"/>
              </a:rPr>
              <a:t>Support employee by removing roadblocks</a:t>
            </a:r>
          </a:p>
          <a:p>
            <a:pPr marL="398463" lvl="2" indent="-227013">
              <a:spcBef>
                <a:spcPts val="0"/>
              </a:spcBef>
              <a:spcAft>
                <a:spcPts val="600"/>
              </a:spcAft>
              <a:buNone/>
            </a:pPr>
            <a:r>
              <a:rPr lang="en-US" sz="2000" b="1" dirty="0" smtClean="0">
                <a:ea typeface="+mn-ea"/>
                <a:cs typeface="+mn-cs"/>
              </a:rPr>
              <a:t>Provide feedback</a:t>
            </a:r>
          </a:p>
          <a:p>
            <a:pPr marL="398463" lvl="2" indent="-227013">
              <a:spcBef>
                <a:spcPts val="0"/>
              </a:spcBef>
              <a:spcAft>
                <a:spcPts val="600"/>
              </a:spcAft>
            </a:pPr>
            <a:r>
              <a:rPr lang="en-US" dirty="0" smtClean="0"/>
              <a:t>Provide positive and constructive feedback</a:t>
            </a:r>
          </a:p>
          <a:p>
            <a:pPr marL="676275" lvl="3" indent="-227013">
              <a:spcBef>
                <a:spcPts val="0"/>
              </a:spcBef>
              <a:spcAft>
                <a:spcPts val="600"/>
              </a:spcAft>
              <a:buNone/>
            </a:pPr>
            <a:r>
              <a:rPr lang="en-US" dirty="0" smtClean="0"/>
              <a:t>	</a:t>
            </a:r>
            <a:r>
              <a:rPr lang="en-US" sz="1600" dirty="0" smtClean="0"/>
              <a:t>- Descriptive | Specific | Timely | Open | Practical</a:t>
            </a:r>
            <a:endParaRPr lang="en-US" dirty="0" smtClean="0"/>
          </a:p>
          <a:p>
            <a:pPr marL="398463" lvl="2" indent="-227013">
              <a:spcBef>
                <a:spcPts val="0"/>
              </a:spcBef>
              <a:spcAft>
                <a:spcPts val="600"/>
              </a:spcAft>
            </a:pPr>
            <a:r>
              <a:rPr lang="en-US" dirty="0" smtClean="0"/>
              <a:t>Be direct if the delegated task gets off track</a:t>
            </a:r>
            <a:endParaRPr lang="en-US" sz="300" dirty="0" smtClean="0">
              <a:ea typeface="+mn-ea"/>
              <a:cs typeface="+mn-cs"/>
            </a:endParaRPr>
          </a:p>
          <a:p>
            <a:pPr marL="292100" indent="-227013">
              <a:spcBef>
                <a:spcPts val="0"/>
              </a:spcBef>
              <a:spcAft>
                <a:spcPts val="600"/>
              </a:spcAft>
              <a:buNone/>
            </a:pPr>
            <a:r>
              <a:rPr lang="en-US" sz="2000" dirty="0" smtClean="0"/>
              <a:t>Evaluate performance</a:t>
            </a:r>
            <a:endParaRPr lang="en-US" dirty="0" smtClean="0">
              <a:ea typeface="+mn-ea"/>
              <a:cs typeface="+mn-cs"/>
            </a:endParaRPr>
          </a:p>
          <a:p>
            <a:pPr marL="398463" lvl="2" indent="-227013">
              <a:spcBef>
                <a:spcPts val="0"/>
              </a:spcBef>
              <a:spcAft>
                <a:spcPts val="600"/>
              </a:spcAft>
            </a:pPr>
            <a:r>
              <a:rPr lang="en-US" dirty="0" smtClean="0">
                <a:ea typeface="+mn-ea"/>
                <a:cs typeface="+mn-cs"/>
              </a:rPr>
              <a:t>Acknowledge and reward accomplishments</a:t>
            </a:r>
          </a:p>
          <a:p>
            <a:pPr marL="398463" lvl="2" indent="-227013">
              <a:spcBef>
                <a:spcPts val="0"/>
              </a:spcBef>
              <a:spcAft>
                <a:spcPts val="600"/>
              </a:spcAft>
            </a:pPr>
            <a:r>
              <a:rPr lang="en-US" dirty="0" smtClean="0">
                <a:ea typeface="+mn-ea"/>
                <a:cs typeface="+mn-cs"/>
              </a:rPr>
              <a:t>Present development opportunities</a:t>
            </a:r>
          </a:p>
          <a:p>
            <a:pPr marL="398463" lvl="2" indent="-227013">
              <a:spcBef>
                <a:spcPts val="0"/>
              </a:spcBef>
              <a:spcAft>
                <a:spcPts val="600"/>
              </a:spcAft>
            </a:pPr>
            <a:endParaRPr lang="en-US" dirty="0" smtClean="0">
              <a:ea typeface="+mn-ea"/>
              <a:cs typeface="+mn-cs"/>
            </a:endParaRPr>
          </a:p>
        </p:txBody>
      </p:sp>
      <p:sp>
        <p:nvSpPr>
          <p:cNvPr id="7"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42</a:t>
            </a:fld>
            <a:endParaRPr lang="en-US" kern="0">
              <a:solidFill>
                <a:sysClr val="windowText" lastClr="000000"/>
              </a:solidFill>
            </a:endParaRPr>
          </a:p>
        </p:txBody>
      </p:sp>
      <p:sp>
        <p:nvSpPr>
          <p:cNvPr id="11" name="Title 10"/>
          <p:cNvSpPr>
            <a:spLocks noGrp="1"/>
          </p:cNvSpPr>
          <p:nvPr>
            <p:ph type="title"/>
          </p:nvPr>
        </p:nvSpPr>
        <p:spPr/>
        <p:txBody>
          <a:bodyPr/>
          <a:lstStyle/>
          <a:p>
            <a:r>
              <a:rPr lang="en-US" dirty="0" smtClean="0"/>
              <a:t>	Delegation Techniques:  Follow Through</a:t>
            </a:r>
            <a:endParaRPr lang="en-US" dirty="0"/>
          </a:p>
        </p:txBody>
      </p:sp>
      <p:pic>
        <p:nvPicPr>
          <p:cNvPr id="10" name="Picture 2" descr="C:\Users\xgew1409\Desktop\Picture2.png"/>
          <p:cNvPicPr>
            <a:picLocks noChangeAspect="1" noChangeArrowheads="1"/>
          </p:cNvPicPr>
          <p:nvPr/>
        </p:nvPicPr>
        <p:blipFill>
          <a:blip r:embed="rId4" cstate="print"/>
          <a:srcRect/>
          <a:stretch>
            <a:fillRect/>
          </a:stretch>
        </p:blipFill>
        <p:spPr bwMode="auto">
          <a:xfrm>
            <a:off x="7196328" y="4782312"/>
            <a:ext cx="1539031" cy="1492675"/>
          </a:xfrm>
          <a:prstGeom prst="rect">
            <a:avLst/>
          </a:prstGeom>
          <a:noFill/>
        </p:spPr>
      </p:pic>
      <p:pic>
        <p:nvPicPr>
          <p:cNvPr id="14" name="Picture 4" descr="http://png-4.findicons.com/files/icons/734/phuzion/128/info.png">
            <a:hlinkClick r:id="" action="ppaction://customshow?id=4&amp;return=true"/>
          </p:cNvPr>
          <p:cNvPicPr>
            <a:picLocks noChangeAspect="1" noChangeArrowheads="1"/>
          </p:cNvPicPr>
          <p:nvPr/>
        </p:nvPicPr>
        <p:blipFill>
          <a:blip r:embed="rId5" cstate="print"/>
          <a:srcRect/>
          <a:stretch>
            <a:fillRect/>
          </a:stretch>
        </p:blipFill>
        <p:spPr bwMode="auto">
          <a:xfrm>
            <a:off x="3005468" y="2511062"/>
            <a:ext cx="194932" cy="194932"/>
          </a:xfrm>
          <a:prstGeom prst="rect">
            <a:avLst/>
          </a:prstGeom>
          <a:noFill/>
        </p:spPr>
      </p:pic>
      <p:sp>
        <p:nvSpPr>
          <p:cNvPr id="8" name="TextBox 7"/>
          <p:cNvSpPr txBox="1"/>
          <p:nvPr/>
        </p:nvSpPr>
        <p:spPr>
          <a:xfrm>
            <a:off x="221285" y="6309360"/>
            <a:ext cx="8753856" cy="200055"/>
          </a:xfrm>
          <a:prstGeom prst="rect">
            <a:avLst/>
          </a:prstGeom>
          <a:noFill/>
        </p:spPr>
        <p:txBody>
          <a:bodyPr wrap="square" lIns="91440" tIns="45720" rIns="91440" bIns="45720" rtlCol="0">
            <a:spAutoFit/>
          </a:bodyPr>
          <a:lstStyle/>
          <a:p>
            <a:r>
              <a:rPr lang="en-US" sz="700" dirty="0" err="1" smtClean="0">
                <a:cs typeface="Arial" pitchFamily="34" charset="0"/>
              </a:rPr>
              <a:t>Luecke</a:t>
            </a:r>
            <a:r>
              <a:rPr lang="en-US" sz="700" dirty="0" smtClean="0">
                <a:cs typeface="Arial" pitchFamily="34" charset="0"/>
              </a:rPr>
              <a:t>, Richard A. and Perry McIntosh.  </a:t>
            </a:r>
            <a:r>
              <a:rPr lang="en-US" sz="700" i="1" dirty="0" smtClean="0">
                <a:cs typeface="Arial" pitchFamily="34" charset="0"/>
              </a:rPr>
              <a:t>The Busy Manager’s Guide to Delegation.  </a:t>
            </a:r>
            <a:r>
              <a:rPr lang="en-US" sz="700" dirty="0" smtClean="0">
                <a:cs typeface="Arial" pitchFamily="34" charset="0"/>
              </a:rPr>
              <a:t>Skillport.  Web.  15 Apr. 2014.  (http://mmlviewer.books24x7.com/book/id_30553/toc.asp?bookid=30553) </a:t>
            </a: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BB4B3A1-22B4-449E-82DC-1887B5AA8533}" type="slidenum">
              <a:rPr lang="en-US" kern="0" smtClean="0">
                <a:solidFill>
                  <a:sysClr val="windowText" lastClr="000000"/>
                </a:solidFill>
              </a:rPr>
              <a:pPr/>
              <a:t>43</a:t>
            </a:fld>
            <a:endParaRPr lang="en-US" kern="0">
              <a:solidFill>
                <a:sysClr val="windowText" lastClr="000000"/>
              </a:solidFill>
            </a:endParaRPr>
          </a:p>
        </p:txBody>
      </p:sp>
      <p:sp>
        <p:nvSpPr>
          <p:cNvPr id="6" name="Title 5"/>
          <p:cNvSpPr>
            <a:spLocks noGrp="1"/>
          </p:cNvSpPr>
          <p:nvPr>
            <p:ph type="title"/>
          </p:nvPr>
        </p:nvSpPr>
        <p:spPr/>
        <p:txBody>
          <a:bodyPr/>
          <a:lstStyle/>
          <a:p>
            <a:r>
              <a:rPr lang="en-US" dirty="0" smtClean="0"/>
              <a:t>	Delegation Techniques:  Sample Delegation Planner</a:t>
            </a:r>
            <a:endParaRPr lang="en-US" dirty="0"/>
          </a:p>
        </p:txBody>
      </p:sp>
      <p:graphicFrame>
        <p:nvGraphicFramePr>
          <p:cNvPr id="8" name="Table 7"/>
          <p:cNvGraphicFramePr>
            <a:graphicFrameLocks noGrp="1"/>
          </p:cNvGraphicFramePr>
          <p:nvPr/>
        </p:nvGraphicFramePr>
        <p:xfrm>
          <a:off x="304800" y="1397000"/>
          <a:ext cx="8382000" cy="4443073"/>
        </p:xfrm>
        <a:graphic>
          <a:graphicData uri="http://schemas.openxmlformats.org/drawingml/2006/table">
            <a:tbl>
              <a:tblPr firstRow="1" bandRow="1">
                <a:tableStyleId>{5C22544A-7EE6-4342-B048-85BDC9FD1C3A}</a:tableStyleId>
              </a:tblPr>
              <a:tblGrid>
                <a:gridCol w="1447800"/>
                <a:gridCol w="1219200"/>
                <a:gridCol w="1371600"/>
                <a:gridCol w="1371600"/>
                <a:gridCol w="1371600"/>
                <a:gridCol w="1600200"/>
              </a:tblGrid>
              <a:tr h="889000">
                <a:tc>
                  <a:txBody>
                    <a:bodyPr/>
                    <a:lstStyle/>
                    <a:p>
                      <a:r>
                        <a:rPr lang="en-US" sz="1600" dirty="0" smtClean="0">
                          <a:solidFill>
                            <a:schemeClr val="tx1"/>
                          </a:solidFill>
                        </a:rPr>
                        <a:t>Task</a:t>
                      </a:r>
                      <a:r>
                        <a:rPr lang="en-US" sz="1600" baseline="0" dirty="0" smtClean="0">
                          <a:solidFill>
                            <a:schemeClr val="tx1"/>
                          </a:solidFill>
                        </a:rPr>
                        <a:t> to Delegate</a:t>
                      </a:r>
                      <a:endParaRPr lang="en-US" sz="1600" dirty="0">
                        <a:solidFill>
                          <a:schemeClr val="tx1"/>
                        </a:solidFill>
                      </a:endParaRPr>
                    </a:p>
                  </a:txBody>
                  <a:tcPr/>
                </a:tc>
                <a:tc>
                  <a:txBody>
                    <a:bodyPr/>
                    <a:lstStyle/>
                    <a:p>
                      <a:r>
                        <a:rPr lang="en-US" sz="1600" dirty="0" smtClean="0">
                          <a:solidFill>
                            <a:schemeClr val="tx1"/>
                          </a:solidFill>
                        </a:rPr>
                        <a:t>Person to Delegate</a:t>
                      </a:r>
                      <a:r>
                        <a:rPr lang="en-US" sz="1600" baseline="0" dirty="0" smtClean="0">
                          <a:solidFill>
                            <a:schemeClr val="tx1"/>
                          </a:solidFill>
                        </a:rPr>
                        <a:t> Task to</a:t>
                      </a:r>
                      <a:endParaRPr lang="en-US" sz="1600" dirty="0">
                        <a:solidFill>
                          <a:schemeClr val="tx1"/>
                        </a:solidFill>
                      </a:endParaRPr>
                    </a:p>
                  </a:txBody>
                  <a:tcPr/>
                </a:tc>
                <a:tc>
                  <a:txBody>
                    <a:bodyPr/>
                    <a:lstStyle/>
                    <a:p>
                      <a:r>
                        <a:rPr lang="en-US" sz="1600" dirty="0" smtClean="0">
                          <a:solidFill>
                            <a:schemeClr val="tx1"/>
                          </a:solidFill>
                        </a:rPr>
                        <a:t>Expected Results</a:t>
                      </a:r>
                      <a:endParaRPr lang="en-US" sz="1600" dirty="0">
                        <a:solidFill>
                          <a:schemeClr val="tx1"/>
                        </a:solidFill>
                      </a:endParaRPr>
                    </a:p>
                  </a:txBody>
                  <a:tcPr/>
                </a:tc>
                <a:tc>
                  <a:txBody>
                    <a:bodyPr/>
                    <a:lstStyle/>
                    <a:p>
                      <a:r>
                        <a:rPr lang="en-US" sz="1600" dirty="0" smtClean="0">
                          <a:solidFill>
                            <a:schemeClr val="tx1"/>
                          </a:solidFill>
                        </a:rPr>
                        <a:t>Deadline</a:t>
                      </a:r>
                      <a:r>
                        <a:rPr lang="en-US" sz="1600" baseline="0" dirty="0" smtClean="0">
                          <a:solidFill>
                            <a:schemeClr val="tx1"/>
                          </a:solidFill>
                        </a:rPr>
                        <a:t> Completion</a:t>
                      </a:r>
                      <a:endParaRPr lang="en-US" sz="1600" dirty="0">
                        <a:solidFill>
                          <a:schemeClr val="tx1"/>
                        </a:solidFill>
                      </a:endParaRPr>
                    </a:p>
                  </a:txBody>
                  <a:tcPr/>
                </a:tc>
                <a:tc>
                  <a:txBody>
                    <a:bodyPr/>
                    <a:lstStyle/>
                    <a:p>
                      <a:r>
                        <a:rPr lang="en-US" sz="1600" dirty="0" smtClean="0">
                          <a:solidFill>
                            <a:schemeClr val="tx1"/>
                          </a:solidFill>
                        </a:rPr>
                        <a:t>Follow Up </a:t>
                      </a:r>
                      <a:r>
                        <a:rPr lang="en-US" sz="1600" baseline="0" dirty="0" smtClean="0">
                          <a:solidFill>
                            <a:schemeClr val="tx1"/>
                          </a:solidFill>
                        </a:rPr>
                        <a:t>Established</a:t>
                      </a:r>
                      <a:endParaRPr lang="en-US" sz="1600" dirty="0">
                        <a:solidFill>
                          <a:schemeClr val="tx1"/>
                        </a:solidFill>
                      </a:endParaRPr>
                    </a:p>
                  </a:txBody>
                  <a:tcPr/>
                </a:tc>
                <a:tc>
                  <a:txBody>
                    <a:bodyPr/>
                    <a:lstStyle/>
                    <a:p>
                      <a:r>
                        <a:rPr lang="en-US" sz="1600" dirty="0" smtClean="0">
                          <a:solidFill>
                            <a:schemeClr val="tx1"/>
                          </a:solidFill>
                        </a:rPr>
                        <a:t>Links to Project Files</a:t>
                      </a:r>
                      <a:endParaRPr lang="en-US" sz="1600" dirty="0">
                        <a:solidFill>
                          <a:schemeClr val="tx1"/>
                        </a:solidFill>
                      </a:endParaRPr>
                    </a:p>
                  </a:txBody>
                  <a:tcPr/>
                </a:tc>
              </a:tr>
              <a:tr h="514131">
                <a:tc>
                  <a:txBody>
                    <a:bodyPr/>
                    <a:lstStyle/>
                    <a:p>
                      <a:r>
                        <a:rPr lang="en-US" sz="1400" dirty="0" smtClean="0">
                          <a:latin typeface="+mn-lt"/>
                        </a:rPr>
                        <a:t>Develop</a:t>
                      </a:r>
                      <a:r>
                        <a:rPr lang="en-US" sz="1400" baseline="0" dirty="0" smtClean="0">
                          <a:latin typeface="+mn-lt"/>
                        </a:rPr>
                        <a:t> Tip Sheet to help users navigate system</a:t>
                      </a:r>
                      <a:endParaRPr lang="en-US" sz="1400" dirty="0">
                        <a:latin typeface="+mn-lt"/>
                      </a:endParaRPr>
                    </a:p>
                  </a:txBody>
                  <a:tcPr/>
                </a:tc>
                <a:tc>
                  <a:txBody>
                    <a:bodyPr/>
                    <a:lstStyle/>
                    <a:p>
                      <a:r>
                        <a:rPr lang="en-US" sz="1400" dirty="0" smtClean="0">
                          <a:latin typeface="+mn-lt"/>
                        </a:rPr>
                        <a:t>John Smith</a:t>
                      </a:r>
                      <a:endParaRPr lang="en-US" sz="1400" dirty="0">
                        <a:latin typeface="+mn-lt"/>
                      </a:endParaRPr>
                    </a:p>
                  </a:txBody>
                  <a:tcPr/>
                </a:tc>
                <a:tc>
                  <a:txBody>
                    <a:bodyPr/>
                    <a:lstStyle/>
                    <a:p>
                      <a:r>
                        <a:rPr lang="en-US" sz="1400" dirty="0" smtClean="0">
                          <a:latin typeface="+mn-lt"/>
                        </a:rPr>
                        <a:t>Tip sheet ready to release</a:t>
                      </a:r>
                      <a:r>
                        <a:rPr lang="en-US" sz="1400" baseline="0" dirty="0" smtClean="0">
                          <a:latin typeface="+mn-lt"/>
                        </a:rPr>
                        <a:t> per process</a:t>
                      </a:r>
                      <a:endParaRPr lang="en-US" sz="1400" dirty="0">
                        <a:latin typeface="+mn-lt"/>
                      </a:endParaRPr>
                    </a:p>
                  </a:txBody>
                  <a:tcPr/>
                </a:tc>
                <a:tc>
                  <a:txBody>
                    <a:bodyPr/>
                    <a:lstStyle/>
                    <a:p>
                      <a:r>
                        <a:rPr lang="en-US" sz="1400" dirty="0" smtClean="0">
                          <a:latin typeface="+mn-lt"/>
                        </a:rPr>
                        <a:t>1-30-15</a:t>
                      </a:r>
                      <a:endParaRPr lang="en-US" sz="14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mn-lt"/>
                          <a:ea typeface="+mn-ea"/>
                          <a:cs typeface="+mn-cs"/>
                        </a:rPr>
                        <a:t>1:1 meetings set up every Thursday</a:t>
                      </a:r>
                    </a:p>
                    <a:p>
                      <a:pPr marL="0" marR="0">
                        <a:spcBef>
                          <a:spcPts val="0"/>
                        </a:spcBef>
                        <a:spcAft>
                          <a:spcPts val="0"/>
                        </a:spcAft>
                      </a:pPr>
                      <a:endParaRPr lang="en-US" sz="1400" dirty="0" smtClean="0">
                        <a:latin typeface="+mn-lt"/>
                        <a:ea typeface="Calibri"/>
                      </a:endParaRPr>
                    </a:p>
                  </a:txBody>
                  <a:tcPr/>
                </a:tc>
                <a:tc>
                  <a:txBody>
                    <a:bodyPr/>
                    <a:lstStyle/>
                    <a:p>
                      <a:pPr marL="0" marR="0">
                        <a:spcBef>
                          <a:spcPts val="0"/>
                        </a:spcBef>
                        <a:spcAft>
                          <a:spcPts val="0"/>
                        </a:spcAft>
                      </a:pPr>
                      <a:r>
                        <a:rPr lang="en-US" sz="1200" u="sng" dirty="0" smtClean="0">
                          <a:solidFill>
                            <a:srgbClr val="0000FF"/>
                          </a:solidFill>
                          <a:latin typeface="+mn-lt"/>
                          <a:ea typeface="Calibri"/>
                        </a:rPr>
                        <a:t>\\nw\data\FLL_Team\Design and Development (FLL Projects)\</a:t>
                      </a:r>
                      <a:r>
                        <a:rPr lang="en-US" sz="1200" u="sng" dirty="0" err="1" smtClean="0">
                          <a:solidFill>
                            <a:srgbClr val="0000FF"/>
                          </a:solidFill>
                          <a:latin typeface="+mn-lt"/>
                          <a:ea typeface="Calibri"/>
                        </a:rPr>
                        <a:t>Time_Sys_WASA</a:t>
                      </a:r>
                      <a:r>
                        <a:rPr lang="en-US" sz="1200" u="sng" dirty="0" smtClean="0">
                          <a:solidFill>
                            <a:srgbClr val="0000FF"/>
                          </a:solidFill>
                          <a:latin typeface="+mn-lt"/>
                          <a:ea typeface="Calibri"/>
                        </a:rPr>
                        <a:t> .</a:t>
                      </a:r>
                      <a:r>
                        <a:rPr lang="en-US" sz="1200" u="sng" dirty="0" err="1" smtClean="0">
                          <a:solidFill>
                            <a:srgbClr val="0000FF"/>
                          </a:solidFill>
                          <a:latin typeface="+mn-lt"/>
                          <a:ea typeface="Calibri"/>
                        </a:rPr>
                        <a:t>pptx</a:t>
                      </a:r>
                      <a:endParaRPr lang="en-US" sz="1200" dirty="0" smtClean="0">
                        <a:latin typeface="+mn-lt"/>
                        <a:ea typeface="Calibri"/>
                      </a:endParaRPr>
                    </a:p>
                  </a:txBody>
                  <a:tcPr/>
                </a:tc>
              </a:tr>
              <a:tr h="5141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mn-lt"/>
                          <a:ea typeface="+mn-ea"/>
                          <a:cs typeface="+mn-cs"/>
                        </a:rPr>
                        <a:t>Brief Supplier Management on new process</a:t>
                      </a: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r>
                        <a:rPr lang="en-US" sz="1400" dirty="0" smtClean="0"/>
                        <a:t>Janet Jones</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mn-lt"/>
                          <a:ea typeface="+mn-ea"/>
                          <a:cs typeface="+mn-cs"/>
                        </a:rPr>
                        <a:t>Presentation – includes schedule and next steps</a:t>
                      </a:r>
                    </a:p>
                  </a:txBody>
                  <a:tcPr/>
                </a:tc>
                <a:tc>
                  <a:txBody>
                    <a:bodyPr/>
                    <a:lstStyle/>
                    <a:p>
                      <a:r>
                        <a:rPr lang="en-US" sz="1400" dirty="0" smtClean="0"/>
                        <a:t>2-05-15</a:t>
                      </a:r>
                      <a:endParaRPr lang="en-US" sz="1400" dirty="0"/>
                    </a:p>
                  </a:txBody>
                  <a:tcPr/>
                </a:tc>
                <a:tc>
                  <a:txBody>
                    <a:bodyPr/>
                    <a:lstStyle/>
                    <a:p>
                      <a:r>
                        <a:rPr lang="en-US" sz="1400" dirty="0" smtClean="0"/>
                        <a:t>1:1 meetings set up for every Monday</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dirty="0" smtClean="0">
                          <a:ln>
                            <a:noFill/>
                          </a:ln>
                          <a:solidFill>
                            <a:srgbClr val="0000FF"/>
                          </a:solidFill>
                          <a:effectLst/>
                          <a:uLnTx/>
                          <a:uFillTx/>
                          <a:latin typeface="+mn-lt"/>
                          <a:ea typeface="Calibri"/>
                          <a:cs typeface="+mn-cs"/>
                        </a:rPr>
                        <a:t>\\nw\data\FLL_Team\Design and Development (FLL Projects)\TransformationalLeadership.ppt</a:t>
                      </a:r>
                      <a:endParaRPr kumimoji="0" lang="en-US" sz="1200" b="0" i="0" u="none" strike="noStrike" kern="1200" cap="none" spc="0" normalizeH="0" baseline="0" noProof="0" dirty="0" smtClean="0">
                        <a:ln>
                          <a:noFill/>
                        </a:ln>
                        <a:solidFill>
                          <a:srgbClr val="000000"/>
                        </a:solidFill>
                        <a:effectLst/>
                        <a:uLnTx/>
                        <a:uFillTx/>
                        <a:latin typeface="+mn-lt"/>
                        <a:ea typeface="Calibri"/>
                        <a:cs typeface="+mn-cs"/>
                      </a:endParaRPr>
                    </a:p>
                  </a:txBody>
                  <a:tcPr/>
                </a:tc>
              </a:tr>
              <a:tr h="514131">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r h="51413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r h="51413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44</a:t>
            </a:fld>
            <a:endParaRPr lang="en-US" kern="0" dirty="0">
              <a:solidFill>
                <a:sysClr val="windowText" lastClr="000000"/>
              </a:solidFill>
            </a:endParaRPr>
          </a:p>
        </p:txBody>
      </p:sp>
      <p:sp>
        <p:nvSpPr>
          <p:cNvPr id="8" name="TextBox 7"/>
          <p:cNvSpPr txBox="1"/>
          <p:nvPr/>
        </p:nvSpPr>
        <p:spPr>
          <a:xfrm>
            <a:off x="228600" y="1325880"/>
            <a:ext cx="8382000" cy="803267"/>
          </a:xfrm>
          <a:prstGeom prst="rect">
            <a:avLst/>
          </a:prstGeom>
          <a:noFill/>
        </p:spPr>
        <p:txBody>
          <a:bodyPr wrap="square" rtlCol="0">
            <a:spAutoFit/>
          </a:bodyPr>
          <a:lstStyle/>
          <a:p>
            <a:pPr marL="914400" indent="-914400"/>
            <a:r>
              <a:rPr lang="en-US" b="1" dirty="0" smtClean="0"/>
              <a:t>Video:  	</a:t>
            </a:r>
            <a:r>
              <a:rPr lang="en-US" dirty="0" smtClean="0">
                <a:hlinkClick r:id="rId3"/>
              </a:rPr>
              <a:t>The Details of Delegation </a:t>
            </a:r>
            <a:r>
              <a:rPr lang="en-US" dirty="0" smtClean="0"/>
              <a:t>–  Skillport, 4 minutes</a:t>
            </a:r>
          </a:p>
          <a:p>
            <a:pPr marL="914400" indent="-914400"/>
            <a:endParaRPr lang="en-US" sz="1400" baseline="60000" dirty="0" smtClean="0"/>
          </a:p>
          <a:p>
            <a:pPr marL="914400" indent="-914400"/>
            <a:endParaRPr lang="en-US" sz="1400" baseline="60000" dirty="0" smtClean="0"/>
          </a:p>
          <a:p>
            <a:pPr marL="914400" indent="-914400"/>
            <a:endParaRPr lang="en-US" sz="1400" baseline="60000" dirty="0" smtClean="0"/>
          </a:p>
        </p:txBody>
      </p:sp>
      <p:sp>
        <p:nvSpPr>
          <p:cNvPr id="9" name="Title 8"/>
          <p:cNvSpPr>
            <a:spLocks noGrp="1"/>
          </p:cNvSpPr>
          <p:nvPr>
            <p:ph type="title"/>
          </p:nvPr>
        </p:nvSpPr>
        <p:spPr>
          <a:xfrm>
            <a:off x="304800" y="649224"/>
            <a:ext cx="9144000" cy="447675"/>
          </a:xfrm>
        </p:spPr>
        <p:txBody>
          <a:bodyPr/>
          <a:lstStyle/>
          <a:p>
            <a:r>
              <a:rPr lang="en-US" dirty="0" smtClean="0"/>
              <a:t>Delegation Techniques:  Details of Delegation</a:t>
            </a:r>
            <a:endParaRPr lang="en-US" dirty="0"/>
          </a:p>
        </p:txBody>
      </p:sp>
      <p:sp>
        <p:nvSpPr>
          <p:cNvPr id="6" name="TextBox 5"/>
          <p:cNvSpPr txBox="1"/>
          <p:nvPr/>
        </p:nvSpPr>
        <p:spPr>
          <a:xfrm>
            <a:off x="219456" y="6309360"/>
            <a:ext cx="8602898" cy="200055"/>
          </a:xfrm>
          <a:prstGeom prst="rect">
            <a:avLst/>
          </a:prstGeom>
          <a:noFill/>
        </p:spPr>
        <p:txBody>
          <a:bodyPr wrap="square" rtlCol="0">
            <a:spAutoFit/>
          </a:bodyPr>
          <a:lstStyle/>
          <a:p>
            <a:r>
              <a:rPr lang="en-US" sz="700" dirty="0" smtClean="0"/>
              <a:t>“The Details of Delegation.”  </a:t>
            </a:r>
            <a:r>
              <a:rPr lang="en-US" sz="700" i="1" dirty="0" err="1" smtClean="0"/>
              <a:t>SkillSoft</a:t>
            </a:r>
            <a:r>
              <a:rPr lang="en-US" sz="700" i="1" dirty="0" smtClean="0"/>
              <a:t> Business Impact Series</a:t>
            </a:r>
            <a:r>
              <a:rPr lang="en-US" sz="700" dirty="0" smtClean="0"/>
              <a:t>.  Skillport.  Web.  6 Feb. 2014.  (ID: _pc_ls_laqs1702)  </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45</a:t>
            </a:fld>
            <a:endParaRPr lang="en-US" kern="0" dirty="0">
              <a:solidFill>
                <a:sysClr val="windowText" lastClr="000000"/>
              </a:solidFill>
            </a:endParaRPr>
          </a:p>
        </p:txBody>
      </p:sp>
      <p:sp>
        <p:nvSpPr>
          <p:cNvPr id="8" name="TextBox 7"/>
          <p:cNvSpPr txBox="1"/>
          <p:nvPr/>
        </p:nvSpPr>
        <p:spPr>
          <a:xfrm>
            <a:off x="228600" y="1755648"/>
            <a:ext cx="8382000" cy="523220"/>
          </a:xfrm>
          <a:prstGeom prst="rect">
            <a:avLst/>
          </a:prstGeom>
          <a:noFill/>
        </p:spPr>
        <p:txBody>
          <a:bodyPr wrap="square" rtlCol="0">
            <a:spAutoFit/>
          </a:bodyPr>
          <a:lstStyle/>
          <a:p>
            <a:pPr marL="914400" indent="-914400"/>
            <a:endParaRPr lang="en-US" sz="1400" baseline="60000" dirty="0" smtClean="0"/>
          </a:p>
          <a:p>
            <a:pPr marL="914400" indent="-914400"/>
            <a:endParaRPr lang="en-US" sz="1400" baseline="60000" dirty="0" smtClean="0"/>
          </a:p>
          <a:p>
            <a:pPr marL="914400" indent="-914400"/>
            <a:endParaRPr lang="en-US" sz="1400" baseline="60000" dirty="0" smtClean="0"/>
          </a:p>
        </p:txBody>
      </p:sp>
      <p:sp>
        <p:nvSpPr>
          <p:cNvPr id="9" name="Title 8"/>
          <p:cNvSpPr>
            <a:spLocks noGrp="1"/>
          </p:cNvSpPr>
          <p:nvPr>
            <p:ph type="title"/>
          </p:nvPr>
        </p:nvSpPr>
        <p:spPr>
          <a:xfrm>
            <a:off x="304800" y="649224"/>
            <a:ext cx="9144000" cy="447675"/>
          </a:xfrm>
        </p:spPr>
        <p:txBody>
          <a:bodyPr/>
          <a:lstStyle/>
          <a:p>
            <a:r>
              <a:rPr lang="en-US" dirty="0" smtClean="0"/>
              <a:t>Delegation Techniques:  Preventing Delegation Mistakes</a:t>
            </a:r>
            <a:endParaRPr lang="en-US" dirty="0"/>
          </a:p>
        </p:txBody>
      </p:sp>
      <p:sp>
        <p:nvSpPr>
          <p:cNvPr id="16" name="TextBox 15"/>
          <p:cNvSpPr txBox="1"/>
          <p:nvPr/>
        </p:nvSpPr>
        <p:spPr>
          <a:xfrm>
            <a:off x="228600" y="1325880"/>
            <a:ext cx="8382000" cy="800219"/>
          </a:xfrm>
          <a:prstGeom prst="rect">
            <a:avLst/>
          </a:prstGeom>
          <a:noFill/>
        </p:spPr>
        <p:txBody>
          <a:bodyPr wrap="square" rtlCol="0">
            <a:spAutoFit/>
          </a:bodyPr>
          <a:lstStyle/>
          <a:p>
            <a:pPr marL="914400" indent="-914400"/>
            <a:r>
              <a:rPr lang="en-US" b="1" dirty="0" smtClean="0"/>
              <a:t>Video:  	</a:t>
            </a:r>
            <a:r>
              <a:rPr lang="en-US" dirty="0" smtClean="0">
                <a:hlinkClick r:id="rId3"/>
              </a:rPr>
              <a:t>Preventing Delegation Mistakes </a:t>
            </a:r>
            <a:r>
              <a:rPr lang="en-US" dirty="0" smtClean="0"/>
              <a:t>– Skillport, 4 minutes</a:t>
            </a:r>
          </a:p>
          <a:p>
            <a:pPr marL="914400" indent="-914400"/>
            <a:endParaRPr lang="en-US" sz="1400" baseline="60000" dirty="0" smtClean="0"/>
          </a:p>
          <a:p>
            <a:pPr marL="914400" indent="-914400"/>
            <a:endParaRPr lang="en-US" sz="1400" baseline="60000" dirty="0" smtClean="0"/>
          </a:p>
          <a:p>
            <a:pPr marL="914400" indent="-914400"/>
            <a:endParaRPr lang="en-US" sz="1400" baseline="60000" dirty="0" smtClean="0"/>
          </a:p>
        </p:txBody>
      </p:sp>
      <p:sp>
        <p:nvSpPr>
          <p:cNvPr id="10" name="TextBox 9"/>
          <p:cNvSpPr txBox="1"/>
          <p:nvPr/>
        </p:nvSpPr>
        <p:spPr>
          <a:xfrm>
            <a:off x="219456" y="6305520"/>
            <a:ext cx="8602898" cy="200055"/>
          </a:xfrm>
          <a:prstGeom prst="rect">
            <a:avLst/>
          </a:prstGeom>
          <a:noFill/>
        </p:spPr>
        <p:txBody>
          <a:bodyPr wrap="square" rtlCol="0">
            <a:spAutoFit/>
          </a:bodyPr>
          <a:lstStyle/>
          <a:p>
            <a:r>
              <a:rPr lang="en-US" sz="700" dirty="0" smtClean="0"/>
              <a:t>“Preventing Delegation Mistakes.”  </a:t>
            </a:r>
            <a:r>
              <a:rPr lang="en-US" sz="700" i="1" dirty="0" err="1" smtClean="0"/>
              <a:t>SkillSoft</a:t>
            </a:r>
            <a:r>
              <a:rPr lang="en-US" sz="700" i="1" dirty="0" smtClean="0"/>
              <a:t> Business Impact Series</a:t>
            </a:r>
            <a:r>
              <a:rPr lang="en-US" sz="700" dirty="0" smtClean="0"/>
              <a:t>.  Skillport.  Web.  6 Feb. 2014.  (ID: _pc_ls_laqs1703)  </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46</a:t>
            </a:fld>
            <a:endParaRPr lang="en-US" kern="0">
              <a:solidFill>
                <a:sysClr val="windowText" lastClr="000000"/>
              </a:solidFill>
            </a:endParaRPr>
          </a:p>
        </p:txBody>
      </p:sp>
      <p:sp>
        <p:nvSpPr>
          <p:cNvPr id="8" name="Title 1"/>
          <p:cNvSpPr txBox="1">
            <a:spLocks/>
          </p:cNvSpPr>
          <p:nvPr/>
        </p:nvSpPr>
        <p:spPr>
          <a:xfrm>
            <a:off x="0" y="3172968"/>
            <a:ext cx="9144000" cy="5334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solidFill>
                  <a:srgbClr val="0091B5"/>
                </a:solidFill>
                <a:effectLst>
                  <a:outerShdw blurRad="38100" dist="38100" dir="2700000" algn="tl">
                    <a:srgbClr val="000000">
                      <a:alpha val="43137"/>
                    </a:srgbClr>
                  </a:outerShdw>
                </a:effectLst>
                <a:latin typeface="Arial" pitchFamily="34" charset="0"/>
                <a:cs typeface="Arial" pitchFamily="34" charset="0"/>
              </a:rPr>
              <a:t>Knowledge Check</a:t>
            </a:r>
            <a:endParaRPr lang="en-US" sz="3000" baseline="60000" dirty="0" smtClean="0">
              <a:solidFill>
                <a:srgbClr val="0091B5"/>
              </a:solidFill>
              <a:latin typeface="Arial" pitchFamily="34" charset="0"/>
              <a:cs typeface="Arial" pitchFamily="34" charset="0"/>
            </a:endParaRPr>
          </a:p>
        </p:txBody>
      </p:sp>
      <p:sp>
        <p:nvSpPr>
          <p:cNvPr id="5" name="TextBox 4"/>
          <p:cNvSpPr txBox="1"/>
          <p:nvPr/>
        </p:nvSpPr>
        <p:spPr>
          <a:xfrm>
            <a:off x="219456" y="6309684"/>
            <a:ext cx="5322291" cy="200055"/>
          </a:xfrm>
          <a:prstGeom prst="rect">
            <a:avLst/>
          </a:prstGeom>
          <a:noFill/>
        </p:spPr>
        <p:txBody>
          <a:bodyPr wrap="none" rtlCol="0">
            <a:spAutoFit/>
          </a:bodyPr>
          <a:lstStyle/>
          <a:p>
            <a:r>
              <a:rPr lang="en-US" sz="700" dirty="0" smtClean="0"/>
              <a:t>Knowledge Check questions from Skillport.  </a:t>
            </a:r>
            <a:r>
              <a:rPr lang="en-US" sz="700" i="1" dirty="0" err="1" smtClean="0"/>
              <a:t>Skillsoft</a:t>
            </a:r>
            <a:r>
              <a:rPr lang="en-US" sz="700" i="1" dirty="0" smtClean="0"/>
              <a:t> Leadership Advantage Building and Leading Teams.  </a:t>
            </a:r>
            <a:r>
              <a:rPr lang="en-US" sz="700" dirty="0" smtClean="0"/>
              <a:t>Web.  6 Feb. 2014.</a:t>
            </a:r>
          </a:p>
        </p:txBody>
      </p:sp>
      <p:sp>
        <p:nvSpPr>
          <p:cNvPr id="9" name="Title 8"/>
          <p:cNvSpPr>
            <a:spLocks noGrp="1"/>
          </p:cNvSpPr>
          <p:nvPr>
            <p:ph type="title"/>
          </p:nvPr>
        </p:nvSpPr>
        <p:spPr/>
        <p:txBody>
          <a:bodyPr/>
          <a:lstStyle/>
          <a:p>
            <a:r>
              <a:rPr lang="en-US" dirty="0" smtClean="0"/>
              <a:t>	Delegation Techniques:  What Did You Learn?</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47</a:t>
            </a:fld>
            <a:endParaRPr lang="en-US" kern="0" dirty="0">
              <a:solidFill>
                <a:sysClr val="windowText" lastClr="000000"/>
              </a:solidFill>
            </a:endParaRPr>
          </a:p>
        </p:txBody>
      </p:sp>
      <p:sp>
        <p:nvSpPr>
          <p:cNvPr id="3" name="Content Placeholder 2"/>
          <p:cNvSpPr>
            <a:spLocks noGrp="1"/>
          </p:cNvSpPr>
          <p:nvPr>
            <p:ph type="body" sz="quarter" idx="11"/>
          </p:nvPr>
        </p:nvSpPr>
        <p:spPr>
          <a:xfrm>
            <a:off x="228600" y="1325880"/>
            <a:ext cx="8686800" cy="701731"/>
          </a:xfrm>
        </p:spPr>
        <p:txBody>
          <a:bodyPr lIns="91440" tIns="45720" rIns="91440" bIns="45720">
            <a:noAutofit/>
          </a:bodyPr>
          <a:lstStyle/>
          <a:p>
            <a:pPr marL="0" indent="0">
              <a:spcBef>
                <a:spcPts val="0"/>
              </a:spcBef>
              <a:spcAft>
                <a:spcPts val="600"/>
              </a:spcAft>
              <a:buNone/>
            </a:pPr>
            <a:r>
              <a:rPr lang="en-US" dirty="0" smtClean="0">
                <a:latin typeface="Arial" pitchFamily="34" charset="0"/>
                <a:cs typeface="Arial" pitchFamily="34" charset="0"/>
              </a:rPr>
              <a:t>Question: </a:t>
            </a:r>
          </a:p>
          <a:p>
            <a:pPr marL="0" indent="0">
              <a:spcBef>
                <a:spcPts val="0"/>
              </a:spcBef>
              <a:spcAft>
                <a:spcPts val="600"/>
              </a:spcAft>
              <a:buNone/>
            </a:pPr>
            <a:r>
              <a:rPr lang="en-US" b="0" dirty="0" smtClean="0">
                <a:latin typeface="Arial" pitchFamily="34" charset="0"/>
                <a:cs typeface="Arial" pitchFamily="34" charset="0"/>
              </a:rPr>
              <a:t>Sheila has been wary about delegating some of her work to her direct reports.  However, she knows she must prepare to delegate because she has become a bottleneck, causing delays in the work flow.  What would you recommend to Sheila  as she prepares to delegate?</a:t>
            </a:r>
          </a:p>
          <a:p>
            <a:pPr>
              <a:spcBef>
                <a:spcPts val="0"/>
              </a:spcBef>
              <a:spcAft>
                <a:spcPts val="600"/>
              </a:spcAft>
              <a:buNone/>
            </a:pPr>
            <a:r>
              <a:rPr lang="en-US" b="0" dirty="0" smtClean="0">
                <a:latin typeface="Arial" pitchFamily="34" charset="0"/>
                <a:cs typeface="Arial" pitchFamily="34" charset="0"/>
              </a:rPr>
              <a:t>Choose more than one option.</a:t>
            </a:r>
          </a:p>
          <a:p>
            <a:pPr marL="461963" indent="-290513">
              <a:spcBef>
                <a:spcPts val="0"/>
              </a:spcBef>
              <a:spcAft>
                <a:spcPts val="600"/>
              </a:spcAft>
              <a:buClr>
                <a:srgbClr val="0038A8"/>
              </a:buClr>
              <a:buFont typeface="+mj-lt"/>
              <a:buAutoNum type="arabicParenR"/>
            </a:pPr>
            <a:r>
              <a:rPr lang="en-US" b="0" dirty="0" smtClean="0">
                <a:latin typeface="Arial" pitchFamily="34" charset="0"/>
                <a:cs typeface="Arial" pitchFamily="34" charset="0"/>
              </a:rPr>
              <a:t>Talk to her direct reports to find out what tasks they are most comfortable with</a:t>
            </a:r>
          </a:p>
          <a:p>
            <a:pPr marL="461963" indent="-290513">
              <a:spcBef>
                <a:spcPts val="0"/>
              </a:spcBef>
              <a:spcAft>
                <a:spcPts val="600"/>
              </a:spcAft>
              <a:buClr>
                <a:srgbClr val="0038A8"/>
              </a:buClr>
              <a:buFont typeface="+mj-lt"/>
              <a:buAutoNum type="arabicParenR"/>
            </a:pPr>
            <a:r>
              <a:rPr lang="en-US" b="0" dirty="0" smtClean="0">
                <a:latin typeface="Arial" pitchFamily="34" charset="0"/>
                <a:cs typeface="Arial" pitchFamily="34" charset="0"/>
              </a:rPr>
              <a:t>Prepare a system for equitable and randomly distributing tasks to her reports</a:t>
            </a:r>
          </a:p>
          <a:p>
            <a:pPr marL="461963" indent="-290513">
              <a:spcBef>
                <a:spcPts val="0"/>
              </a:spcBef>
              <a:spcAft>
                <a:spcPts val="600"/>
              </a:spcAft>
              <a:buClr>
                <a:srgbClr val="0038A8"/>
              </a:buClr>
              <a:buFont typeface="+mj-lt"/>
              <a:buAutoNum type="arabicParenR"/>
            </a:pPr>
            <a:r>
              <a:rPr lang="en-US" b="0" dirty="0" smtClean="0">
                <a:latin typeface="Arial" pitchFamily="34" charset="0"/>
                <a:cs typeface="Arial" pitchFamily="34" charset="0"/>
              </a:rPr>
              <a:t>Orient her team to delegation basics; let each know it will be standard to delegate going forward</a:t>
            </a:r>
          </a:p>
          <a:p>
            <a:pPr marL="461963" indent="-290513">
              <a:spcBef>
                <a:spcPts val="0"/>
              </a:spcBef>
              <a:spcAft>
                <a:spcPts val="600"/>
              </a:spcAft>
              <a:buClr>
                <a:srgbClr val="0038A8"/>
              </a:buClr>
              <a:buFont typeface="+mj-lt"/>
              <a:buAutoNum type="arabicParenR"/>
            </a:pPr>
            <a:r>
              <a:rPr lang="en-US" b="0" dirty="0" smtClean="0">
                <a:latin typeface="Arial" pitchFamily="34" charset="0"/>
                <a:cs typeface="Arial" pitchFamily="34" charset="0"/>
              </a:rPr>
              <a:t>Analyze the work by breaking it down into logical steps and specifying outcomes</a:t>
            </a:r>
          </a:p>
          <a:p>
            <a:pPr marL="461963" indent="-290513">
              <a:spcBef>
                <a:spcPts val="0"/>
              </a:spcBef>
              <a:spcAft>
                <a:spcPts val="600"/>
              </a:spcAft>
              <a:buClr>
                <a:srgbClr val="0038A8"/>
              </a:buClr>
              <a:buFont typeface="+mj-lt"/>
              <a:buAutoNum type="arabicParenR"/>
            </a:pPr>
            <a:r>
              <a:rPr lang="en-US" b="0" dirty="0" smtClean="0">
                <a:latin typeface="Arial" pitchFamily="34" charset="0"/>
                <a:cs typeface="Arial" pitchFamily="34" charset="0"/>
              </a:rPr>
              <a:t>Become more familiar with how work is done in the department</a:t>
            </a:r>
          </a:p>
          <a:p>
            <a:pPr marL="461963" indent="-290513">
              <a:spcBef>
                <a:spcPts val="0"/>
              </a:spcBef>
              <a:spcAft>
                <a:spcPts val="600"/>
              </a:spcAft>
              <a:buClr>
                <a:srgbClr val="0038A8"/>
              </a:buClr>
              <a:buFont typeface="+mj-lt"/>
              <a:buAutoNum type="arabicParenR"/>
            </a:pPr>
            <a:r>
              <a:rPr lang="en-US" b="0" dirty="0" smtClean="0">
                <a:latin typeface="Arial" pitchFamily="34" charset="0"/>
                <a:cs typeface="Arial" pitchFamily="34" charset="0"/>
              </a:rPr>
              <a:t>Match team members with the tasks that will challenge them most</a:t>
            </a:r>
          </a:p>
          <a:p>
            <a:pPr>
              <a:spcBef>
                <a:spcPts val="0"/>
              </a:spcBef>
              <a:spcAft>
                <a:spcPts val="600"/>
              </a:spcAft>
              <a:buNone/>
            </a:pPr>
            <a:endParaRPr lang="en-US" sz="2000" dirty="0" smtClean="0">
              <a:latin typeface="Arial" pitchFamily="34" charset="0"/>
              <a:cs typeface="Arial" pitchFamily="34" charset="0"/>
            </a:endParaRPr>
          </a:p>
          <a:p>
            <a:pPr marL="0" indent="0">
              <a:spcAft>
                <a:spcPts val="600"/>
              </a:spcAft>
              <a:buNone/>
            </a:pPr>
            <a:endParaRPr lang="en-US" sz="2000" dirty="0" smtClean="0">
              <a:latin typeface="Arial" pitchFamily="34" charset="0"/>
              <a:cs typeface="Arial" pitchFamily="34" charset="0"/>
            </a:endParaRPr>
          </a:p>
          <a:p>
            <a:pPr>
              <a:spcAft>
                <a:spcPts val="600"/>
              </a:spcAft>
              <a:buNone/>
            </a:pPr>
            <a:endParaRPr lang="en-US" sz="1800" b="0" dirty="0" smtClean="0">
              <a:latin typeface="Arial" pitchFamily="34" charset="0"/>
              <a:cs typeface="Arial" pitchFamily="34" charset="0"/>
            </a:endParaRPr>
          </a:p>
        </p:txBody>
      </p:sp>
      <p:sp>
        <p:nvSpPr>
          <p:cNvPr id="8" name="Title 7"/>
          <p:cNvSpPr>
            <a:spLocks noGrp="1"/>
          </p:cNvSpPr>
          <p:nvPr>
            <p:ph type="title"/>
          </p:nvPr>
        </p:nvSpPr>
        <p:spPr/>
        <p:txBody>
          <a:bodyPr/>
          <a:lstStyle/>
          <a:p>
            <a:r>
              <a:rPr lang="en-US" dirty="0" smtClean="0"/>
              <a:t>	Delegation Techniques:  What Did You Learn?</a:t>
            </a:r>
            <a:endParaRPr lang="en-US" dirty="0"/>
          </a:p>
        </p:txBody>
      </p:sp>
      <p:sp>
        <p:nvSpPr>
          <p:cNvPr id="6" name="TextBox 5"/>
          <p:cNvSpPr txBox="1"/>
          <p:nvPr/>
        </p:nvSpPr>
        <p:spPr>
          <a:xfrm>
            <a:off x="228600" y="5867400"/>
            <a:ext cx="2569934" cy="369332"/>
          </a:xfrm>
          <a:prstGeom prst="rect">
            <a:avLst/>
          </a:prstGeom>
          <a:noFill/>
        </p:spPr>
        <p:txBody>
          <a:bodyPr wrap="none" rtlCol="0">
            <a:spAutoFit/>
          </a:bodyPr>
          <a:lstStyle/>
          <a:p>
            <a:r>
              <a:rPr lang="en-US" b="1" dirty="0" smtClean="0">
                <a:latin typeface="Arial" pitchFamily="34" charset="0"/>
                <a:cs typeface="Arial" pitchFamily="34" charset="0"/>
              </a:rPr>
              <a:t>Answer:</a:t>
            </a:r>
            <a:r>
              <a:rPr lang="en-US" dirty="0" smtClean="0">
                <a:latin typeface="Arial" pitchFamily="34" charset="0"/>
                <a:cs typeface="Arial" pitchFamily="34" charset="0"/>
              </a:rPr>
              <a:t> #1, #3, #4, #6</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48</a:t>
            </a:fld>
            <a:endParaRPr lang="en-US" kern="0">
              <a:solidFill>
                <a:sysClr val="windowText" lastClr="000000"/>
              </a:solidFill>
            </a:endParaRPr>
          </a:p>
        </p:txBody>
      </p:sp>
      <p:sp>
        <p:nvSpPr>
          <p:cNvPr id="7" name="Title 6"/>
          <p:cNvSpPr>
            <a:spLocks noGrp="1"/>
          </p:cNvSpPr>
          <p:nvPr>
            <p:ph type="title"/>
          </p:nvPr>
        </p:nvSpPr>
        <p:spPr/>
        <p:txBody>
          <a:bodyPr/>
          <a:lstStyle/>
          <a:p>
            <a:r>
              <a:rPr lang="en-US" dirty="0" smtClean="0"/>
              <a:t>	Case Studies</a:t>
            </a:r>
            <a:endParaRPr lang="en-US" dirty="0"/>
          </a:p>
        </p:txBody>
      </p:sp>
      <p:sp>
        <p:nvSpPr>
          <p:cNvPr id="8" name="Title 1"/>
          <p:cNvSpPr txBox="1">
            <a:spLocks/>
          </p:cNvSpPr>
          <p:nvPr/>
        </p:nvSpPr>
        <p:spPr>
          <a:xfrm>
            <a:off x="0" y="3172968"/>
            <a:ext cx="9144000" cy="1143000"/>
          </a:xfrm>
          <a:prstGeom prst="rect">
            <a:avLst/>
          </a:prstGeom>
        </p:spPr>
        <p:txBody>
          <a:bodyPr vert="horz" lIns="0" tIns="0" rIns="0" bIns="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solidFill>
                  <a:srgbClr val="0091B5"/>
                </a:solidFill>
                <a:effectLst>
                  <a:outerShdw blurRad="38100" dist="38100" dir="2700000" algn="tl">
                    <a:srgbClr val="000000">
                      <a:alpha val="43137"/>
                    </a:srgbClr>
                  </a:outerShdw>
                </a:effectLst>
                <a:latin typeface="Arial" pitchFamily="34" charset="0"/>
                <a:cs typeface="Arial" pitchFamily="34" charset="0"/>
              </a:rPr>
              <a:t>Case Studies</a:t>
            </a:r>
            <a:endParaRPr lang="en-US" sz="3000" baseline="60000" dirty="0" smtClean="0">
              <a:solidFill>
                <a:srgbClr val="0091B5"/>
              </a:solidFill>
              <a:latin typeface="Arial" pitchFamily="34" charset="0"/>
              <a:cs typeface="Arial" pitchFamily="34" charset="0"/>
            </a:endParaRPr>
          </a:p>
        </p:txBody>
      </p:sp>
      <p:sp>
        <p:nvSpPr>
          <p:cNvPr id="10" name="TextBox 9"/>
          <p:cNvSpPr txBox="1"/>
          <p:nvPr/>
        </p:nvSpPr>
        <p:spPr>
          <a:xfrm>
            <a:off x="220400" y="6309684"/>
            <a:ext cx="5346335" cy="200055"/>
          </a:xfrm>
          <a:prstGeom prst="rect">
            <a:avLst/>
          </a:prstGeom>
          <a:noFill/>
        </p:spPr>
        <p:txBody>
          <a:bodyPr wrap="none" rtlCol="0">
            <a:spAutoFit/>
          </a:bodyPr>
          <a:lstStyle/>
          <a:p>
            <a:r>
              <a:rPr lang="en-US" sz="700" dirty="0" smtClean="0"/>
              <a:t>Scenario Review Case Studies from Skillport.  </a:t>
            </a:r>
            <a:r>
              <a:rPr lang="en-US" sz="700" i="1" dirty="0" err="1" smtClean="0"/>
              <a:t>Skillsoft</a:t>
            </a:r>
            <a:r>
              <a:rPr lang="en-US" sz="700" i="1" dirty="0" smtClean="0"/>
              <a:t> Leadership Advantage Building and Leading Teams</a:t>
            </a:r>
            <a:r>
              <a:rPr lang="en-US" sz="700" dirty="0" smtClean="0"/>
              <a:t>.  Web.  6 Feb. 2014.</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49</a:t>
            </a:fld>
            <a:endParaRPr lang="en-US" kern="0" dirty="0">
              <a:solidFill>
                <a:sysClr val="windowText" lastClr="000000"/>
              </a:solidFill>
            </a:endParaRPr>
          </a:p>
        </p:txBody>
      </p:sp>
      <p:sp>
        <p:nvSpPr>
          <p:cNvPr id="3" name="Content Placeholder 2"/>
          <p:cNvSpPr>
            <a:spLocks noGrp="1"/>
          </p:cNvSpPr>
          <p:nvPr>
            <p:ph type="body" sz="quarter" idx="11"/>
          </p:nvPr>
        </p:nvSpPr>
        <p:spPr>
          <a:xfrm>
            <a:off x="228600" y="1325880"/>
            <a:ext cx="8077200" cy="701731"/>
          </a:xfrm>
        </p:spPr>
        <p:txBody>
          <a:bodyPr lIns="91440" tIns="45720" rIns="91440" bIns="45720">
            <a:noAutofit/>
          </a:bodyPr>
          <a:lstStyle/>
          <a:p>
            <a:pPr marL="0" indent="0">
              <a:spcBef>
                <a:spcPts val="0"/>
              </a:spcBef>
              <a:spcAft>
                <a:spcPts val="600"/>
              </a:spcAft>
              <a:buNone/>
            </a:pPr>
            <a:r>
              <a:rPr lang="en-US" dirty="0" smtClean="0">
                <a:latin typeface="Arial" pitchFamily="34" charset="0"/>
                <a:cs typeface="Arial" pitchFamily="34" charset="0"/>
              </a:rPr>
              <a:t>Case Study A – Question 1:</a:t>
            </a:r>
            <a:r>
              <a:rPr lang="en-US" sz="1400" dirty="0" smtClean="0">
                <a:latin typeface="Arial" pitchFamily="34" charset="0"/>
                <a:cs typeface="Arial" pitchFamily="34" charset="0"/>
              </a:rPr>
              <a:t> </a:t>
            </a:r>
          </a:p>
          <a:p>
            <a:pPr marL="0" indent="0">
              <a:spcBef>
                <a:spcPts val="0"/>
              </a:spcBef>
              <a:spcAft>
                <a:spcPts val="600"/>
              </a:spcAft>
              <a:buNone/>
            </a:pPr>
            <a:endParaRPr lang="en-US" sz="200" dirty="0" smtClean="0">
              <a:latin typeface="Arial" pitchFamily="34" charset="0"/>
              <a:cs typeface="Arial" pitchFamily="34" charset="0"/>
            </a:endParaRPr>
          </a:p>
          <a:p>
            <a:pPr marL="0" indent="0">
              <a:spcBef>
                <a:spcPts val="0"/>
              </a:spcBef>
              <a:spcAft>
                <a:spcPts val="600"/>
              </a:spcAft>
              <a:buNone/>
            </a:pPr>
            <a:r>
              <a:rPr lang="en-US" b="0" dirty="0" smtClean="0">
                <a:latin typeface="Arial" pitchFamily="34" charset="0"/>
                <a:cs typeface="Arial" pitchFamily="34" charset="0"/>
              </a:rPr>
              <a:t>Amy has delegated a task to her direct report, Pablo.  He’s a talented employee, but the task is behind schedule.  She decides to speak to him to find out what’s going wrong.  Help Amy to address the problem by answering the questions.</a:t>
            </a:r>
          </a:p>
          <a:p>
            <a:pPr>
              <a:spcBef>
                <a:spcPts val="0"/>
              </a:spcBef>
              <a:spcAft>
                <a:spcPts val="600"/>
              </a:spcAft>
              <a:buNone/>
            </a:pPr>
            <a:r>
              <a:rPr lang="en-US" b="0" dirty="0" smtClean="0">
                <a:latin typeface="Arial" pitchFamily="34" charset="0"/>
                <a:cs typeface="Arial" pitchFamily="34" charset="0"/>
              </a:rPr>
              <a:t>What should Amy say to Pablo to help ascertain the problem?</a:t>
            </a:r>
          </a:p>
          <a:p>
            <a:pPr>
              <a:spcBef>
                <a:spcPts val="0"/>
              </a:spcBef>
              <a:spcAft>
                <a:spcPts val="600"/>
              </a:spcAft>
              <a:buNone/>
            </a:pPr>
            <a:r>
              <a:rPr lang="en-US" b="0" dirty="0" smtClean="0">
                <a:latin typeface="Arial" pitchFamily="34" charset="0"/>
                <a:cs typeface="Arial" pitchFamily="34" charset="0"/>
              </a:rPr>
              <a:t>Choose the best option.</a:t>
            </a:r>
          </a:p>
          <a:p>
            <a:pPr marL="569913" indent="-344488">
              <a:spcBef>
                <a:spcPts val="0"/>
              </a:spcBef>
              <a:spcAft>
                <a:spcPts val="600"/>
              </a:spcAft>
              <a:buClr>
                <a:srgbClr val="0038A8"/>
              </a:buClr>
              <a:buFont typeface="+mj-lt"/>
              <a:buAutoNum type="arabicParenR"/>
            </a:pPr>
            <a:r>
              <a:rPr lang="en-US" b="0" dirty="0" smtClean="0">
                <a:latin typeface="Arial" pitchFamily="34" charset="0"/>
                <a:cs typeface="Arial" pitchFamily="34" charset="0"/>
              </a:rPr>
              <a:t>“I know it must be someone else’s fault that you’re so far behind, Pablo. Let me know who to blame.”</a:t>
            </a:r>
          </a:p>
          <a:p>
            <a:pPr marL="569913" indent="-344488">
              <a:spcBef>
                <a:spcPts val="0"/>
              </a:spcBef>
              <a:spcAft>
                <a:spcPts val="600"/>
              </a:spcAft>
              <a:buClr>
                <a:srgbClr val="0038A8"/>
              </a:buClr>
              <a:buFont typeface="+mj-lt"/>
              <a:buAutoNum type="arabicParenR"/>
            </a:pPr>
            <a:r>
              <a:rPr lang="en-US" b="0" dirty="0" smtClean="0">
                <a:latin typeface="Arial" pitchFamily="34" charset="0"/>
                <a:cs typeface="Arial" pitchFamily="34" charset="0"/>
              </a:rPr>
              <a:t>“Pablo, it looks like you are behind schedule; let’s walk through the project.  Let’s discuss what help you may need.”</a:t>
            </a:r>
            <a:endParaRPr lang="en-US" b="0" dirty="0" smtClean="0">
              <a:solidFill>
                <a:srgbClr val="FF0000"/>
              </a:solidFill>
              <a:latin typeface="Arial" pitchFamily="34" charset="0"/>
              <a:cs typeface="Arial" pitchFamily="34" charset="0"/>
            </a:endParaRPr>
          </a:p>
          <a:p>
            <a:pPr marL="569913" indent="-344488">
              <a:spcBef>
                <a:spcPts val="0"/>
              </a:spcBef>
              <a:spcAft>
                <a:spcPts val="600"/>
              </a:spcAft>
              <a:buClr>
                <a:srgbClr val="0038A8"/>
              </a:buClr>
              <a:buFont typeface="+mj-lt"/>
              <a:buAutoNum type="arabicParenR"/>
            </a:pPr>
            <a:r>
              <a:rPr lang="en-US" b="0" dirty="0" smtClean="0">
                <a:latin typeface="Arial" pitchFamily="34" charset="0"/>
                <a:cs typeface="Arial" pitchFamily="34" charset="0"/>
              </a:rPr>
              <a:t>“I’m concerned about your progress, Pablo.  You’d better shape up.”</a:t>
            </a:r>
          </a:p>
          <a:p>
            <a:pPr marL="569913" indent="-344488">
              <a:spcBef>
                <a:spcPts val="0"/>
              </a:spcBef>
              <a:spcAft>
                <a:spcPts val="600"/>
              </a:spcAft>
              <a:buClr>
                <a:srgbClr val="0038A8"/>
              </a:buClr>
              <a:buFont typeface="+mj-lt"/>
              <a:buAutoNum type="arabicParenR"/>
            </a:pPr>
            <a:r>
              <a:rPr lang="en-US" b="0" dirty="0" smtClean="0">
                <a:latin typeface="Arial" pitchFamily="34" charset="0"/>
                <a:cs typeface="Arial" pitchFamily="34" charset="0"/>
              </a:rPr>
              <a:t>“Pablo, I think we need to reassign this task, because you’ve fallen too far behind.”</a:t>
            </a:r>
          </a:p>
          <a:p>
            <a:pPr>
              <a:spcBef>
                <a:spcPts val="0"/>
              </a:spcBef>
              <a:spcAft>
                <a:spcPts val="600"/>
              </a:spcAft>
              <a:buNone/>
            </a:pPr>
            <a:endParaRPr lang="en-US" sz="1800" dirty="0" smtClean="0">
              <a:latin typeface="Arial" pitchFamily="34" charset="0"/>
              <a:cs typeface="Arial" pitchFamily="34" charset="0"/>
            </a:endParaRPr>
          </a:p>
        </p:txBody>
      </p:sp>
      <p:sp>
        <p:nvSpPr>
          <p:cNvPr id="8" name="Title 7"/>
          <p:cNvSpPr>
            <a:spLocks noGrp="1"/>
          </p:cNvSpPr>
          <p:nvPr>
            <p:ph type="title"/>
          </p:nvPr>
        </p:nvSpPr>
        <p:spPr/>
        <p:txBody>
          <a:bodyPr/>
          <a:lstStyle/>
          <a:p>
            <a:r>
              <a:rPr lang="en-US" dirty="0" smtClean="0"/>
              <a:t>	Case Studies:  Scenario Review</a:t>
            </a:r>
            <a:endParaRPr lang="en-US" dirty="0"/>
          </a:p>
        </p:txBody>
      </p:sp>
      <p:sp>
        <p:nvSpPr>
          <p:cNvPr id="6" name="TextBox 5"/>
          <p:cNvSpPr txBox="1"/>
          <p:nvPr/>
        </p:nvSpPr>
        <p:spPr>
          <a:xfrm>
            <a:off x="228600" y="5915025"/>
            <a:ext cx="1415772" cy="369332"/>
          </a:xfrm>
          <a:prstGeom prst="rect">
            <a:avLst/>
          </a:prstGeom>
          <a:noFill/>
        </p:spPr>
        <p:txBody>
          <a:bodyPr wrap="none" rtlCol="0">
            <a:spAutoFit/>
          </a:bodyPr>
          <a:lstStyle/>
          <a:p>
            <a:r>
              <a:rPr lang="en-US" b="1" dirty="0" smtClean="0">
                <a:latin typeface="Arial" pitchFamily="34" charset="0"/>
                <a:cs typeface="Arial" pitchFamily="34" charset="0"/>
              </a:rPr>
              <a:t>Answer:</a:t>
            </a:r>
            <a:r>
              <a:rPr lang="en-US" dirty="0" smtClean="0">
                <a:latin typeface="Arial" pitchFamily="34" charset="0"/>
                <a:cs typeface="Arial" pitchFamily="34" charset="0"/>
              </a:rPr>
              <a:t> #2</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5</a:t>
            </a:fld>
            <a:endParaRPr lang="en-US" kern="0" dirty="0">
              <a:solidFill>
                <a:sysClr val="windowText" lastClr="000000"/>
              </a:solidFill>
            </a:endParaRPr>
          </a:p>
        </p:txBody>
      </p:sp>
      <p:sp>
        <p:nvSpPr>
          <p:cNvPr id="11" name="Title 10"/>
          <p:cNvSpPr>
            <a:spLocks noGrp="1"/>
          </p:cNvSpPr>
          <p:nvPr>
            <p:ph type="title"/>
          </p:nvPr>
        </p:nvSpPr>
        <p:spPr/>
        <p:txBody>
          <a:bodyPr/>
          <a:lstStyle/>
          <a:p>
            <a:r>
              <a:rPr lang="en-US" dirty="0" smtClean="0"/>
              <a:t>	Defining Delegation</a:t>
            </a:r>
            <a:endParaRPr lang="en-US" dirty="0"/>
          </a:p>
        </p:txBody>
      </p:sp>
      <p:sp>
        <p:nvSpPr>
          <p:cNvPr id="8" name="Title 1"/>
          <p:cNvSpPr txBox="1">
            <a:spLocks/>
          </p:cNvSpPr>
          <p:nvPr/>
        </p:nvSpPr>
        <p:spPr>
          <a:xfrm>
            <a:off x="0" y="3172968"/>
            <a:ext cx="9144000" cy="5334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solidFill>
                  <a:srgbClr val="0091B5"/>
                </a:solidFill>
                <a:effectLst>
                  <a:outerShdw blurRad="38100" dist="38100" dir="2700000" algn="tl">
                    <a:srgbClr val="000000">
                      <a:alpha val="43137"/>
                    </a:srgbClr>
                  </a:outerShdw>
                </a:effectLst>
                <a:latin typeface="Arial" pitchFamily="34" charset="0"/>
                <a:cs typeface="Arial" pitchFamily="34" charset="0"/>
              </a:rPr>
              <a:t>Chapter 1:  Defining Delegation</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50</a:t>
            </a:fld>
            <a:endParaRPr lang="en-US" kern="0" dirty="0">
              <a:solidFill>
                <a:sysClr val="windowText" lastClr="000000"/>
              </a:solidFill>
            </a:endParaRPr>
          </a:p>
        </p:txBody>
      </p:sp>
      <p:sp>
        <p:nvSpPr>
          <p:cNvPr id="3" name="Content Placeholder 2"/>
          <p:cNvSpPr>
            <a:spLocks noGrp="1"/>
          </p:cNvSpPr>
          <p:nvPr>
            <p:ph type="body" sz="quarter" idx="11"/>
          </p:nvPr>
        </p:nvSpPr>
        <p:spPr>
          <a:xfrm>
            <a:off x="228600" y="1325880"/>
            <a:ext cx="8077200" cy="701731"/>
          </a:xfrm>
        </p:spPr>
        <p:txBody>
          <a:bodyPr lIns="91440" tIns="45720" rIns="91440" bIns="45720">
            <a:noAutofit/>
          </a:bodyPr>
          <a:lstStyle/>
          <a:p>
            <a:pPr marL="0" indent="0">
              <a:spcBef>
                <a:spcPts val="0"/>
              </a:spcBef>
              <a:spcAft>
                <a:spcPts val="600"/>
              </a:spcAft>
              <a:buNone/>
            </a:pPr>
            <a:r>
              <a:rPr lang="en-US" dirty="0" smtClean="0">
                <a:latin typeface="Arial" pitchFamily="34" charset="0"/>
                <a:cs typeface="Arial" pitchFamily="34" charset="0"/>
              </a:rPr>
              <a:t>Case Study A – Question 2: </a:t>
            </a:r>
          </a:p>
          <a:p>
            <a:pPr marL="0" indent="0">
              <a:spcBef>
                <a:spcPts val="0"/>
              </a:spcBef>
              <a:spcAft>
                <a:spcPts val="600"/>
              </a:spcAft>
              <a:buNone/>
            </a:pPr>
            <a:endParaRPr lang="en-US" sz="1400" dirty="0" smtClean="0">
              <a:latin typeface="Arial" pitchFamily="34" charset="0"/>
              <a:cs typeface="Arial" pitchFamily="34" charset="0"/>
            </a:endParaRPr>
          </a:p>
          <a:p>
            <a:pPr marL="0" indent="0">
              <a:spcBef>
                <a:spcPts val="0"/>
              </a:spcBef>
              <a:spcAft>
                <a:spcPts val="600"/>
              </a:spcAft>
              <a:buNone/>
            </a:pPr>
            <a:r>
              <a:rPr lang="en-US" b="0" dirty="0" smtClean="0">
                <a:latin typeface="Arial" pitchFamily="34" charset="0"/>
                <a:cs typeface="Arial" pitchFamily="34" charset="0"/>
              </a:rPr>
              <a:t>Amy finds out that Pablo has volunteered for several different projects.  He’s trying hard to stay on top of things, but he’s struggling to keep up.  What’s the most likely problem behind Pablo’s failure to get the task completed?</a:t>
            </a:r>
          </a:p>
          <a:p>
            <a:pPr marL="0" indent="0">
              <a:spcBef>
                <a:spcPts val="0"/>
              </a:spcBef>
              <a:spcAft>
                <a:spcPts val="600"/>
              </a:spcAft>
              <a:buNone/>
            </a:pPr>
            <a:endParaRPr lang="en-US" sz="1100" b="0" dirty="0" smtClean="0">
              <a:latin typeface="Arial" pitchFamily="34" charset="0"/>
              <a:cs typeface="Arial" pitchFamily="34" charset="0"/>
            </a:endParaRPr>
          </a:p>
          <a:p>
            <a:pPr>
              <a:spcBef>
                <a:spcPts val="0"/>
              </a:spcBef>
              <a:spcAft>
                <a:spcPts val="600"/>
              </a:spcAft>
              <a:buNone/>
            </a:pPr>
            <a:r>
              <a:rPr lang="en-US" b="0" dirty="0" smtClean="0">
                <a:latin typeface="Arial" pitchFamily="34" charset="0"/>
                <a:cs typeface="Arial" pitchFamily="34" charset="0"/>
              </a:rPr>
              <a:t>Choose the best option.</a:t>
            </a:r>
          </a:p>
          <a:p>
            <a:pPr>
              <a:spcBef>
                <a:spcPts val="0"/>
              </a:spcBef>
              <a:spcAft>
                <a:spcPts val="600"/>
              </a:spcAft>
              <a:buNone/>
            </a:pPr>
            <a:endParaRPr lang="en-US" sz="1100" b="0" dirty="0" smtClean="0">
              <a:latin typeface="Arial" pitchFamily="34" charset="0"/>
              <a:cs typeface="Arial" pitchFamily="34" charset="0"/>
            </a:endParaRPr>
          </a:p>
          <a:p>
            <a:pPr marL="569913" indent="-344488">
              <a:spcBef>
                <a:spcPts val="0"/>
              </a:spcBef>
              <a:spcAft>
                <a:spcPts val="600"/>
              </a:spcAft>
              <a:buClr>
                <a:srgbClr val="0038A8"/>
              </a:buClr>
              <a:buFont typeface="+mj-lt"/>
              <a:buAutoNum type="arabicParenR"/>
            </a:pPr>
            <a:r>
              <a:rPr lang="en-US" b="0" dirty="0" smtClean="0">
                <a:latin typeface="Arial" pitchFamily="34" charset="0"/>
                <a:cs typeface="Arial" pitchFamily="34" charset="0"/>
              </a:rPr>
              <a:t>Pablo needs training to improve his skills</a:t>
            </a:r>
          </a:p>
          <a:p>
            <a:pPr marL="569913" indent="-344488">
              <a:spcBef>
                <a:spcPts val="0"/>
              </a:spcBef>
              <a:spcAft>
                <a:spcPts val="600"/>
              </a:spcAft>
              <a:buClr>
                <a:srgbClr val="0038A8"/>
              </a:buClr>
              <a:buFont typeface="+mj-lt"/>
              <a:buAutoNum type="arabicParenR"/>
            </a:pPr>
            <a:r>
              <a:rPr lang="en-US" b="0" dirty="0" smtClean="0">
                <a:latin typeface="Arial" pitchFamily="34" charset="0"/>
                <a:cs typeface="Arial" pitchFamily="34" charset="0"/>
              </a:rPr>
              <a:t>Pablo lacks the motivation to succeed</a:t>
            </a:r>
          </a:p>
          <a:p>
            <a:pPr marL="569913" indent="-344488">
              <a:spcBef>
                <a:spcPts val="0"/>
              </a:spcBef>
              <a:spcAft>
                <a:spcPts val="600"/>
              </a:spcAft>
              <a:buClr>
                <a:srgbClr val="0038A8"/>
              </a:buClr>
              <a:buFont typeface="+mj-lt"/>
              <a:buAutoNum type="arabicParenR"/>
            </a:pPr>
            <a:r>
              <a:rPr lang="en-US" b="0" dirty="0" smtClean="0">
                <a:latin typeface="Arial" pitchFamily="34" charset="0"/>
                <a:cs typeface="Arial" pitchFamily="34" charset="0"/>
              </a:rPr>
              <a:t>Pablo’s the kind of employee who takes on too much work</a:t>
            </a:r>
          </a:p>
          <a:p>
            <a:pPr marL="569913" indent="-344488">
              <a:spcBef>
                <a:spcPts val="0"/>
              </a:spcBef>
              <a:spcAft>
                <a:spcPts val="600"/>
              </a:spcAft>
              <a:buClr>
                <a:srgbClr val="0038A8"/>
              </a:buClr>
              <a:buFont typeface="+mj-lt"/>
              <a:buAutoNum type="arabicParenR"/>
            </a:pPr>
            <a:r>
              <a:rPr lang="en-US" b="0" dirty="0" smtClean="0">
                <a:latin typeface="Arial" pitchFamily="34" charset="0"/>
                <a:cs typeface="Arial" pitchFamily="34" charset="0"/>
              </a:rPr>
              <a:t>Pablo should learn better ways to make decisions</a:t>
            </a:r>
          </a:p>
        </p:txBody>
      </p:sp>
      <p:sp>
        <p:nvSpPr>
          <p:cNvPr id="8" name="Title 7"/>
          <p:cNvSpPr>
            <a:spLocks noGrp="1"/>
          </p:cNvSpPr>
          <p:nvPr>
            <p:ph type="title"/>
          </p:nvPr>
        </p:nvSpPr>
        <p:spPr/>
        <p:txBody>
          <a:bodyPr/>
          <a:lstStyle/>
          <a:p>
            <a:r>
              <a:rPr lang="en-US" dirty="0" smtClean="0"/>
              <a:t>	Case Studies:  Scenario Review</a:t>
            </a:r>
            <a:endParaRPr lang="en-US" dirty="0"/>
          </a:p>
        </p:txBody>
      </p:sp>
      <p:sp>
        <p:nvSpPr>
          <p:cNvPr id="6" name="TextBox 5"/>
          <p:cNvSpPr txBox="1"/>
          <p:nvPr/>
        </p:nvSpPr>
        <p:spPr>
          <a:xfrm>
            <a:off x="228600" y="5867400"/>
            <a:ext cx="1415772" cy="369332"/>
          </a:xfrm>
          <a:prstGeom prst="rect">
            <a:avLst/>
          </a:prstGeom>
          <a:noFill/>
        </p:spPr>
        <p:txBody>
          <a:bodyPr wrap="none" rtlCol="0">
            <a:spAutoFit/>
          </a:bodyPr>
          <a:lstStyle/>
          <a:p>
            <a:r>
              <a:rPr lang="en-US" b="1" dirty="0" smtClean="0">
                <a:latin typeface="Arial" pitchFamily="34" charset="0"/>
                <a:cs typeface="Arial" pitchFamily="34" charset="0"/>
              </a:rPr>
              <a:t>Answer:</a:t>
            </a:r>
            <a:r>
              <a:rPr lang="en-US" dirty="0" smtClean="0">
                <a:latin typeface="Arial" pitchFamily="34" charset="0"/>
                <a:cs typeface="Arial" pitchFamily="34" charset="0"/>
              </a:rPr>
              <a:t> #3</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51</a:t>
            </a:fld>
            <a:endParaRPr lang="en-US" kern="0" dirty="0">
              <a:solidFill>
                <a:sysClr val="windowText" lastClr="000000"/>
              </a:solidFill>
            </a:endParaRPr>
          </a:p>
        </p:txBody>
      </p:sp>
      <p:sp>
        <p:nvSpPr>
          <p:cNvPr id="3" name="Content Placeholder 2"/>
          <p:cNvSpPr>
            <a:spLocks noGrp="1"/>
          </p:cNvSpPr>
          <p:nvPr>
            <p:ph type="body" sz="quarter" idx="11"/>
          </p:nvPr>
        </p:nvSpPr>
        <p:spPr>
          <a:xfrm>
            <a:off x="228600" y="1325880"/>
            <a:ext cx="8077200" cy="701731"/>
          </a:xfrm>
        </p:spPr>
        <p:txBody>
          <a:bodyPr lIns="91440" tIns="45720" rIns="91440" bIns="45720">
            <a:noAutofit/>
          </a:bodyPr>
          <a:lstStyle/>
          <a:p>
            <a:pPr marL="0" indent="0">
              <a:spcBef>
                <a:spcPts val="0"/>
              </a:spcBef>
              <a:spcAft>
                <a:spcPts val="600"/>
              </a:spcAft>
              <a:buNone/>
            </a:pPr>
            <a:r>
              <a:rPr lang="en-US" dirty="0" smtClean="0">
                <a:latin typeface="Arial" pitchFamily="34" charset="0"/>
                <a:cs typeface="Arial" pitchFamily="34" charset="0"/>
              </a:rPr>
              <a:t>Case Study A – Question 3: </a:t>
            </a:r>
          </a:p>
          <a:p>
            <a:pPr marL="0" indent="0">
              <a:spcBef>
                <a:spcPts val="0"/>
              </a:spcBef>
              <a:spcAft>
                <a:spcPts val="600"/>
              </a:spcAft>
              <a:buNone/>
            </a:pPr>
            <a:endParaRPr lang="en-US" sz="1400" dirty="0" smtClean="0">
              <a:latin typeface="Arial" pitchFamily="34" charset="0"/>
              <a:cs typeface="Arial" pitchFamily="34" charset="0"/>
            </a:endParaRPr>
          </a:p>
          <a:p>
            <a:pPr marL="514350" indent="-514350">
              <a:spcBef>
                <a:spcPts val="0"/>
              </a:spcBef>
              <a:spcAft>
                <a:spcPts val="600"/>
              </a:spcAft>
              <a:buNone/>
            </a:pPr>
            <a:r>
              <a:rPr lang="en-US" b="0" dirty="0" smtClean="0">
                <a:latin typeface="Arial" pitchFamily="34" charset="0"/>
                <a:cs typeface="Arial" pitchFamily="34" charset="0"/>
              </a:rPr>
              <a:t>What should Amy do to help resolve the situation?</a:t>
            </a:r>
          </a:p>
          <a:p>
            <a:pPr marL="514350" indent="-514350">
              <a:spcBef>
                <a:spcPts val="0"/>
              </a:spcBef>
              <a:spcAft>
                <a:spcPts val="600"/>
              </a:spcAft>
              <a:buNone/>
            </a:pPr>
            <a:endParaRPr lang="en-US" sz="1100" b="0" dirty="0" smtClean="0">
              <a:latin typeface="Arial" pitchFamily="34" charset="0"/>
              <a:cs typeface="Arial" pitchFamily="34" charset="0"/>
            </a:endParaRPr>
          </a:p>
          <a:p>
            <a:pPr>
              <a:spcBef>
                <a:spcPts val="0"/>
              </a:spcBef>
              <a:spcAft>
                <a:spcPts val="600"/>
              </a:spcAft>
              <a:buNone/>
            </a:pPr>
            <a:r>
              <a:rPr lang="en-US" b="0" dirty="0" smtClean="0">
                <a:latin typeface="Arial" pitchFamily="34" charset="0"/>
                <a:cs typeface="Arial" pitchFamily="34" charset="0"/>
              </a:rPr>
              <a:t>Choose the best option.</a:t>
            </a:r>
          </a:p>
          <a:p>
            <a:pPr>
              <a:spcBef>
                <a:spcPts val="0"/>
              </a:spcBef>
              <a:spcAft>
                <a:spcPts val="600"/>
              </a:spcAft>
              <a:buNone/>
            </a:pPr>
            <a:endParaRPr lang="en-US" sz="1100" b="0" dirty="0" smtClean="0">
              <a:latin typeface="Arial" pitchFamily="34" charset="0"/>
              <a:cs typeface="Arial" pitchFamily="34" charset="0"/>
            </a:endParaRPr>
          </a:p>
          <a:p>
            <a:pPr marL="569913" indent="-344488">
              <a:spcBef>
                <a:spcPts val="0"/>
              </a:spcBef>
              <a:spcAft>
                <a:spcPts val="600"/>
              </a:spcAft>
              <a:buClr>
                <a:srgbClr val="0038A8"/>
              </a:buClr>
              <a:buFont typeface="+mj-lt"/>
              <a:buAutoNum type="arabicParenR"/>
            </a:pPr>
            <a:r>
              <a:rPr lang="en-US" b="0" dirty="0" smtClean="0">
                <a:latin typeface="Arial" pitchFamily="34" charset="0"/>
                <a:cs typeface="Arial" pitchFamily="34" charset="0"/>
              </a:rPr>
              <a:t>Amy needs to stop expecting perfection from her employees</a:t>
            </a:r>
          </a:p>
          <a:p>
            <a:pPr marL="569913" indent="-344488">
              <a:spcBef>
                <a:spcPts val="0"/>
              </a:spcBef>
              <a:spcAft>
                <a:spcPts val="600"/>
              </a:spcAft>
              <a:buClr>
                <a:srgbClr val="0038A8"/>
              </a:buClr>
              <a:buFont typeface="+mj-lt"/>
              <a:buAutoNum type="arabicParenR"/>
            </a:pPr>
            <a:r>
              <a:rPr lang="en-US" b="0" dirty="0" smtClean="0">
                <a:latin typeface="Arial" pitchFamily="34" charset="0"/>
                <a:cs typeface="Arial" pitchFamily="34" charset="0"/>
              </a:rPr>
              <a:t>Amy should give Pablo training in problem-solving techniques</a:t>
            </a:r>
          </a:p>
          <a:p>
            <a:pPr marL="569913" indent="-344488">
              <a:spcBef>
                <a:spcPts val="0"/>
              </a:spcBef>
              <a:spcAft>
                <a:spcPts val="600"/>
              </a:spcAft>
              <a:buClr>
                <a:srgbClr val="0038A8"/>
              </a:buClr>
              <a:buFont typeface="+mj-lt"/>
              <a:buAutoNum type="arabicParenR"/>
            </a:pPr>
            <a:r>
              <a:rPr lang="en-US" b="0" dirty="0" smtClean="0">
                <a:latin typeface="Arial" pitchFamily="34" charset="0"/>
                <a:cs typeface="Arial" pitchFamily="34" charset="0"/>
              </a:rPr>
              <a:t>Amy should have a discussion with Pablo about rebalancing his workload, and steps he needs to follow before taking on additional work</a:t>
            </a:r>
          </a:p>
          <a:p>
            <a:pPr marL="569913" indent="-344488">
              <a:spcBef>
                <a:spcPts val="0"/>
              </a:spcBef>
              <a:spcAft>
                <a:spcPts val="600"/>
              </a:spcAft>
              <a:buClr>
                <a:srgbClr val="0038A8"/>
              </a:buClr>
              <a:buFont typeface="+mj-lt"/>
              <a:buAutoNum type="arabicParenR"/>
            </a:pPr>
            <a:r>
              <a:rPr lang="en-US" b="0" dirty="0" smtClean="0">
                <a:latin typeface="Arial" pitchFamily="34" charset="0"/>
                <a:cs typeface="Arial" pitchFamily="34" charset="0"/>
              </a:rPr>
              <a:t>Amy should give Pablo better direction on what she expects from him</a:t>
            </a:r>
          </a:p>
        </p:txBody>
      </p:sp>
      <p:sp>
        <p:nvSpPr>
          <p:cNvPr id="8" name="Title 7"/>
          <p:cNvSpPr>
            <a:spLocks noGrp="1"/>
          </p:cNvSpPr>
          <p:nvPr>
            <p:ph type="title"/>
          </p:nvPr>
        </p:nvSpPr>
        <p:spPr/>
        <p:txBody>
          <a:bodyPr/>
          <a:lstStyle/>
          <a:p>
            <a:r>
              <a:rPr lang="en-US" dirty="0" smtClean="0"/>
              <a:t>	Case Studies:  Scenario Review</a:t>
            </a:r>
            <a:endParaRPr lang="en-US" dirty="0"/>
          </a:p>
        </p:txBody>
      </p:sp>
      <p:sp>
        <p:nvSpPr>
          <p:cNvPr id="6" name="TextBox 5"/>
          <p:cNvSpPr txBox="1"/>
          <p:nvPr/>
        </p:nvSpPr>
        <p:spPr>
          <a:xfrm>
            <a:off x="228600" y="5867400"/>
            <a:ext cx="1415772" cy="369332"/>
          </a:xfrm>
          <a:prstGeom prst="rect">
            <a:avLst/>
          </a:prstGeom>
          <a:noFill/>
        </p:spPr>
        <p:txBody>
          <a:bodyPr wrap="none" rtlCol="0">
            <a:spAutoFit/>
          </a:bodyPr>
          <a:lstStyle/>
          <a:p>
            <a:r>
              <a:rPr lang="en-US" b="1" dirty="0" smtClean="0">
                <a:latin typeface="Arial" pitchFamily="34" charset="0"/>
                <a:cs typeface="Arial" pitchFamily="34" charset="0"/>
              </a:rPr>
              <a:t>Answer:</a:t>
            </a:r>
            <a:r>
              <a:rPr lang="en-US" dirty="0" smtClean="0">
                <a:latin typeface="Arial" pitchFamily="34" charset="0"/>
                <a:cs typeface="Arial" pitchFamily="34" charset="0"/>
              </a:rPr>
              <a:t> #3</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52</a:t>
            </a:fld>
            <a:endParaRPr lang="en-US" kern="0" dirty="0">
              <a:solidFill>
                <a:sysClr val="windowText" lastClr="000000"/>
              </a:solidFill>
            </a:endParaRPr>
          </a:p>
        </p:txBody>
      </p:sp>
      <p:sp>
        <p:nvSpPr>
          <p:cNvPr id="3" name="Content Placeholder 2"/>
          <p:cNvSpPr>
            <a:spLocks noGrp="1"/>
          </p:cNvSpPr>
          <p:nvPr>
            <p:ph type="body" sz="quarter" idx="11"/>
          </p:nvPr>
        </p:nvSpPr>
        <p:spPr>
          <a:xfrm>
            <a:off x="228600" y="1325880"/>
            <a:ext cx="8077200" cy="701731"/>
          </a:xfrm>
        </p:spPr>
        <p:txBody>
          <a:bodyPr lIns="91440" tIns="45720" rIns="91440" bIns="45720">
            <a:noAutofit/>
          </a:bodyPr>
          <a:lstStyle/>
          <a:p>
            <a:pPr marL="0" indent="0">
              <a:spcBef>
                <a:spcPts val="0"/>
              </a:spcBef>
              <a:spcAft>
                <a:spcPts val="600"/>
              </a:spcAft>
              <a:buNone/>
            </a:pPr>
            <a:r>
              <a:rPr lang="en-US" dirty="0" smtClean="0">
                <a:latin typeface="Arial" pitchFamily="34" charset="0"/>
                <a:cs typeface="Arial" pitchFamily="34" charset="0"/>
              </a:rPr>
              <a:t>Case Study B – Question 1: </a:t>
            </a:r>
          </a:p>
          <a:p>
            <a:pPr marL="0" indent="0">
              <a:spcBef>
                <a:spcPts val="0"/>
              </a:spcBef>
              <a:spcAft>
                <a:spcPts val="600"/>
              </a:spcAft>
              <a:buNone/>
            </a:pPr>
            <a:endParaRPr lang="en-US" sz="100" dirty="0" smtClean="0">
              <a:latin typeface="Arial" pitchFamily="34" charset="0"/>
              <a:cs typeface="Arial" pitchFamily="34" charset="0"/>
            </a:endParaRPr>
          </a:p>
          <a:p>
            <a:pPr marL="0" indent="0">
              <a:spcBef>
                <a:spcPts val="0"/>
              </a:spcBef>
              <a:spcAft>
                <a:spcPts val="600"/>
              </a:spcAft>
              <a:buNone/>
            </a:pPr>
            <a:r>
              <a:rPr lang="en-US" b="0" dirty="0" smtClean="0">
                <a:latin typeface="Arial" pitchFamily="34" charset="0"/>
                <a:cs typeface="Arial" pitchFamily="34" charset="0"/>
              </a:rPr>
              <a:t>Rico’s direct report, Molly, has fallen behind with a task Rico delegated.  The deadline for the task is approaching, and Rico needs the results urgently.  He decides to talk to her to see if they can get the task back on track.  Help Rico to solve the problem.</a:t>
            </a:r>
            <a:endParaRPr lang="en-US" sz="800" b="0" dirty="0" smtClean="0">
              <a:latin typeface="Arial" pitchFamily="34" charset="0"/>
              <a:cs typeface="Arial" pitchFamily="34" charset="0"/>
            </a:endParaRPr>
          </a:p>
          <a:p>
            <a:pPr>
              <a:spcBef>
                <a:spcPts val="0"/>
              </a:spcBef>
              <a:spcAft>
                <a:spcPts val="600"/>
              </a:spcAft>
              <a:buNone/>
            </a:pPr>
            <a:endParaRPr lang="en-US" sz="200" b="0" dirty="0" smtClean="0">
              <a:latin typeface="Arial" pitchFamily="34" charset="0"/>
              <a:cs typeface="Arial" pitchFamily="34" charset="0"/>
            </a:endParaRPr>
          </a:p>
          <a:p>
            <a:pPr>
              <a:spcBef>
                <a:spcPts val="0"/>
              </a:spcBef>
              <a:spcAft>
                <a:spcPts val="600"/>
              </a:spcAft>
              <a:buNone/>
            </a:pPr>
            <a:r>
              <a:rPr lang="en-US" b="0" dirty="0" smtClean="0">
                <a:latin typeface="Arial" pitchFamily="34" charset="0"/>
                <a:cs typeface="Arial" pitchFamily="34" charset="0"/>
              </a:rPr>
              <a:t>What should Rico say to Molly to help him figure out the problem?</a:t>
            </a:r>
          </a:p>
          <a:p>
            <a:pPr>
              <a:spcBef>
                <a:spcPts val="0"/>
              </a:spcBef>
              <a:spcAft>
                <a:spcPts val="600"/>
              </a:spcAft>
              <a:buNone/>
            </a:pPr>
            <a:endParaRPr lang="en-US" sz="200" b="0" dirty="0" smtClean="0">
              <a:latin typeface="Arial" pitchFamily="34" charset="0"/>
              <a:cs typeface="Arial" pitchFamily="34" charset="0"/>
            </a:endParaRPr>
          </a:p>
          <a:p>
            <a:pPr>
              <a:spcBef>
                <a:spcPts val="0"/>
              </a:spcBef>
              <a:spcAft>
                <a:spcPts val="600"/>
              </a:spcAft>
              <a:buNone/>
            </a:pPr>
            <a:r>
              <a:rPr lang="en-US" b="0" dirty="0" smtClean="0">
                <a:latin typeface="Arial" pitchFamily="34" charset="0"/>
                <a:cs typeface="Arial" pitchFamily="34" charset="0"/>
              </a:rPr>
              <a:t>Choose the best option.</a:t>
            </a:r>
          </a:p>
          <a:p>
            <a:pPr marL="569913" indent="-344488">
              <a:spcBef>
                <a:spcPts val="0"/>
              </a:spcBef>
              <a:spcAft>
                <a:spcPts val="600"/>
              </a:spcAft>
              <a:buClr>
                <a:srgbClr val="0038A8"/>
              </a:buClr>
              <a:buFont typeface="+mj-lt"/>
              <a:buAutoNum type="arabicParenR"/>
            </a:pPr>
            <a:r>
              <a:rPr lang="en-US" b="0" dirty="0" smtClean="0">
                <a:latin typeface="Arial" pitchFamily="34" charset="0"/>
                <a:cs typeface="Arial" pitchFamily="34" charset="0"/>
              </a:rPr>
              <a:t>“I’m very disappointed that you’re so far behind, Molly.  I think you need to try a little harder to stay on schedule.”</a:t>
            </a:r>
          </a:p>
          <a:p>
            <a:pPr marL="569913" indent="-344488">
              <a:spcBef>
                <a:spcPts val="0"/>
              </a:spcBef>
              <a:spcAft>
                <a:spcPts val="600"/>
              </a:spcAft>
              <a:buClr>
                <a:srgbClr val="0038A8"/>
              </a:buClr>
              <a:buFont typeface="+mj-lt"/>
              <a:buAutoNum type="arabicParenR"/>
            </a:pPr>
            <a:r>
              <a:rPr lang="en-US" b="0" dirty="0" smtClean="0">
                <a:latin typeface="Arial" pitchFamily="34" charset="0"/>
                <a:cs typeface="Arial" pitchFamily="34" charset="0"/>
              </a:rPr>
              <a:t>“Would you like me to pass this task on to someone else, Molly?”</a:t>
            </a:r>
          </a:p>
          <a:p>
            <a:pPr marL="569913" indent="-344488">
              <a:spcBef>
                <a:spcPts val="0"/>
              </a:spcBef>
              <a:spcAft>
                <a:spcPts val="600"/>
              </a:spcAft>
              <a:buClr>
                <a:srgbClr val="0038A8"/>
              </a:buClr>
              <a:buFont typeface="+mj-lt"/>
              <a:buAutoNum type="arabicParenR"/>
            </a:pPr>
            <a:r>
              <a:rPr lang="en-US" b="0" dirty="0" smtClean="0">
                <a:latin typeface="Arial" pitchFamily="34" charset="0"/>
                <a:cs typeface="Arial" pitchFamily="34" charset="0"/>
              </a:rPr>
              <a:t>“Molly, something’s gone wrong with this task.  Who’s at fault here?”</a:t>
            </a:r>
          </a:p>
          <a:p>
            <a:pPr marL="569913" indent="-344488">
              <a:spcBef>
                <a:spcPts val="0"/>
              </a:spcBef>
              <a:spcAft>
                <a:spcPts val="600"/>
              </a:spcAft>
              <a:buClr>
                <a:srgbClr val="0038A8"/>
              </a:buClr>
              <a:buFont typeface="+mj-lt"/>
              <a:buAutoNum type="arabicParenR"/>
            </a:pPr>
            <a:r>
              <a:rPr lang="en-US" b="0" dirty="0" smtClean="0">
                <a:latin typeface="Arial" pitchFamily="34" charset="0"/>
                <a:cs typeface="Arial" pitchFamily="34" charset="0"/>
              </a:rPr>
              <a:t>“Let’s talk about your progress with this task, Molly.  Do you feel like you have everything you need?”</a:t>
            </a:r>
          </a:p>
        </p:txBody>
      </p:sp>
      <p:sp>
        <p:nvSpPr>
          <p:cNvPr id="8" name="Title 7"/>
          <p:cNvSpPr>
            <a:spLocks noGrp="1"/>
          </p:cNvSpPr>
          <p:nvPr>
            <p:ph type="title"/>
          </p:nvPr>
        </p:nvSpPr>
        <p:spPr>
          <a:xfrm>
            <a:off x="-74431" y="645128"/>
            <a:ext cx="9144000" cy="447675"/>
          </a:xfrm>
        </p:spPr>
        <p:txBody>
          <a:bodyPr/>
          <a:lstStyle/>
          <a:p>
            <a:r>
              <a:rPr lang="en-US" dirty="0" smtClean="0"/>
              <a:t>	 Case Studies:  Scenario Review</a:t>
            </a:r>
            <a:endParaRPr lang="en-US" dirty="0"/>
          </a:p>
        </p:txBody>
      </p:sp>
      <p:sp>
        <p:nvSpPr>
          <p:cNvPr id="6" name="TextBox 5"/>
          <p:cNvSpPr txBox="1"/>
          <p:nvPr/>
        </p:nvSpPr>
        <p:spPr>
          <a:xfrm>
            <a:off x="228600" y="5867400"/>
            <a:ext cx="1415772" cy="369332"/>
          </a:xfrm>
          <a:prstGeom prst="rect">
            <a:avLst/>
          </a:prstGeom>
          <a:noFill/>
        </p:spPr>
        <p:txBody>
          <a:bodyPr wrap="none" rtlCol="0">
            <a:spAutoFit/>
          </a:bodyPr>
          <a:lstStyle/>
          <a:p>
            <a:r>
              <a:rPr lang="en-US" b="1" dirty="0" smtClean="0">
                <a:latin typeface="Arial" pitchFamily="34" charset="0"/>
                <a:cs typeface="Arial" pitchFamily="34" charset="0"/>
              </a:rPr>
              <a:t>Answer:</a:t>
            </a:r>
            <a:r>
              <a:rPr lang="en-US" dirty="0" smtClean="0">
                <a:latin typeface="Arial" pitchFamily="34" charset="0"/>
                <a:cs typeface="Arial" pitchFamily="34" charset="0"/>
              </a:rPr>
              <a:t> #4</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53</a:t>
            </a:fld>
            <a:endParaRPr lang="en-US" kern="0" dirty="0">
              <a:solidFill>
                <a:sysClr val="windowText" lastClr="000000"/>
              </a:solidFill>
            </a:endParaRPr>
          </a:p>
        </p:txBody>
      </p:sp>
      <p:sp>
        <p:nvSpPr>
          <p:cNvPr id="3" name="Content Placeholder 2"/>
          <p:cNvSpPr>
            <a:spLocks noGrp="1"/>
          </p:cNvSpPr>
          <p:nvPr>
            <p:ph type="body" sz="quarter" idx="11"/>
          </p:nvPr>
        </p:nvSpPr>
        <p:spPr>
          <a:xfrm>
            <a:off x="228600" y="1325880"/>
            <a:ext cx="8077200" cy="701731"/>
          </a:xfrm>
        </p:spPr>
        <p:txBody>
          <a:bodyPr lIns="91440" tIns="45720" rIns="91440" bIns="45720">
            <a:noAutofit/>
          </a:bodyPr>
          <a:lstStyle/>
          <a:p>
            <a:pPr marL="0" indent="0">
              <a:buNone/>
            </a:pPr>
            <a:r>
              <a:rPr lang="en-US" dirty="0" smtClean="0">
                <a:latin typeface="Arial" pitchFamily="34" charset="0"/>
                <a:cs typeface="Arial" pitchFamily="34" charset="0"/>
              </a:rPr>
              <a:t>Case Study B – Question 2:</a:t>
            </a:r>
          </a:p>
          <a:p>
            <a:pPr marL="0" indent="0">
              <a:buNone/>
            </a:pPr>
            <a:endParaRPr lang="en-US" sz="1000" dirty="0" smtClean="0">
              <a:latin typeface="Arial" pitchFamily="34" charset="0"/>
              <a:cs typeface="Arial" pitchFamily="34" charset="0"/>
            </a:endParaRPr>
          </a:p>
          <a:p>
            <a:pPr marL="0" indent="0">
              <a:buNone/>
            </a:pPr>
            <a:r>
              <a:rPr lang="en-US" b="0" dirty="0" smtClean="0">
                <a:latin typeface="Arial" pitchFamily="34" charset="0"/>
                <a:cs typeface="Arial" pitchFamily="34" charset="0"/>
              </a:rPr>
              <a:t>Molly explains that she’s been working on two tasks Rico assigned her.  She thought that the other one seemed more important, so she completed it first.  What is the most likely problem behind the task’s failure?</a:t>
            </a:r>
          </a:p>
          <a:p>
            <a:pPr>
              <a:buNone/>
            </a:pPr>
            <a:endParaRPr lang="en-US" sz="900" b="0" dirty="0" smtClean="0">
              <a:latin typeface="Arial" pitchFamily="34" charset="0"/>
              <a:cs typeface="Arial" pitchFamily="34" charset="0"/>
            </a:endParaRPr>
          </a:p>
          <a:p>
            <a:pPr>
              <a:spcAft>
                <a:spcPts val="600"/>
              </a:spcAft>
              <a:buNone/>
            </a:pPr>
            <a:r>
              <a:rPr lang="en-US" b="0" dirty="0" smtClean="0">
                <a:latin typeface="Arial" pitchFamily="34" charset="0"/>
                <a:cs typeface="Arial" pitchFamily="34" charset="0"/>
              </a:rPr>
              <a:t>Choose the best option.</a:t>
            </a:r>
          </a:p>
          <a:p>
            <a:pPr>
              <a:spcAft>
                <a:spcPts val="600"/>
              </a:spcAft>
              <a:buNone/>
            </a:pPr>
            <a:endParaRPr lang="en-US" sz="900" b="0" dirty="0" smtClean="0">
              <a:latin typeface="Arial" pitchFamily="34" charset="0"/>
              <a:cs typeface="Arial" pitchFamily="34" charset="0"/>
            </a:endParaRPr>
          </a:p>
          <a:p>
            <a:pPr marL="569913" indent="-344488">
              <a:spcBef>
                <a:spcPts val="0"/>
              </a:spcBef>
              <a:spcAft>
                <a:spcPts val="600"/>
              </a:spcAft>
              <a:buClr>
                <a:srgbClr val="0038A8"/>
              </a:buClr>
              <a:buFont typeface="+mj-lt"/>
              <a:buAutoNum type="arabicParenR"/>
            </a:pPr>
            <a:r>
              <a:rPr lang="en-US" b="0" dirty="0" smtClean="0">
                <a:latin typeface="Arial" pitchFamily="34" charset="0"/>
                <a:cs typeface="Arial" pitchFamily="34" charset="0"/>
              </a:rPr>
              <a:t>Molly has problems making decisions effectively</a:t>
            </a:r>
          </a:p>
          <a:p>
            <a:pPr marL="569913" indent="-344488">
              <a:spcBef>
                <a:spcPts val="0"/>
              </a:spcBef>
              <a:spcAft>
                <a:spcPts val="600"/>
              </a:spcAft>
              <a:buClr>
                <a:srgbClr val="0038A8"/>
              </a:buClr>
              <a:buFont typeface="+mj-lt"/>
              <a:buAutoNum type="arabicParenR"/>
            </a:pPr>
            <a:r>
              <a:rPr lang="en-US" b="0" dirty="0" smtClean="0">
                <a:latin typeface="Arial" pitchFamily="34" charset="0"/>
                <a:cs typeface="Arial" pitchFamily="34" charset="0"/>
              </a:rPr>
              <a:t>Molly doesn’t have sufficient motivation to get all her work done</a:t>
            </a:r>
          </a:p>
          <a:p>
            <a:pPr marL="569913" indent="-344488">
              <a:spcBef>
                <a:spcPts val="0"/>
              </a:spcBef>
              <a:spcAft>
                <a:spcPts val="600"/>
              </a:spcAft>
              <a:buClr>
                <a:srgbClr val="0038A8"/>
              </a:buClr>
              <a:buFont typeface="+mj-lt"/>
              <a:buAutoNum type="arabicParenR"/>
            </a:pPr>
            <a:r>
              <a:rPr lang="en-US" b="0" dirty="0" smtClean="0">
                <a:latin typeface="Arial" pitchFamily="34" charset="0"/>
                <a:cs typeface="Arial" pitchFamily="34" charset="0"/>
              </a:rPr>
              <a:t>Molly needs to learn better time management skills</a:t>
            </a:r>
          </a:p>
          <a:p>
            <a:pPr marL="569913" indent="-344488">
              <a:spcBef>
                <a:spcPts val="0"/>
              </a:spcBef>
              <a:spcAft>
                <a:spcPts val="600"/>
              </a:spcAft>
              <a:buClr>
                <a:srgbClr val="0038A8"/>
              </a:buClr>
              <a:buFont typeface="+mj-lt"/>
              <a:buAutoNum type="arabicParenR"/>
            </a:pPr>
            <a:r>
              <a:rPr lang="en-US" b="0" dirty="0" smtClean="0">
                <a:latin typeface="Arial" pitchFamily="34" charset="0"/>
                <a:cs typeface="Arial" pitchFamily="34" charset="0"/>
              </a:rPr>
              <a:t>Rico didn’t give Molly clear enough direction on what he expected from her</a:t>
            </a:r>
          </a:p>
        </p:txBody>
      </p:sp>
      <p:sp>
        <p:nvSpPr>
          <p:cNvPr id="8" name="Title 7"/>
          <p:cNvSpPr>
            <a:spLocks noGrp="1"/>
          </p:cNvSpPr>
          <p:nvPr>
            <p:ph type="title"/>
          </p:nvPr>
        </p:nvSpPr>
        <p:spPr>
          <a:xfrm>
            <a:off x="-63798" y="645128"/>
            <a:ext cx="9144000" cy="447675"/>
          </a:xfrm>
        </p:spPr>
        <p:txBody>
          <a:bodyPr/>
          <a:lstStyle/>
          <a:p>
            <a:r>
              <a:rPr lang="en-US" dirty="0" smtClean="0"/>
              <a:t>	 Case Studies:  Scenario Review</a:t>
            </a:r>
            <a:endParaRPr lang="en-US" dirty="0"/>
          </a:p>
        </p:txBody>
      </p:sp>
      <p:sp>
        <p:nvSpPr>
          <p:cNvPr id="6" name="TextBox 5"/>
          <p:cNvSpPr txBox="1"/>
          <p:nvPr/>
        </p:nvSpPr>
        <p:spPr>
          <a:xfrm>
            <a:off x="228600" y="5867400"/>
            <a:ext cx="1415772" cy="369332"/>
          </a:xfrm>
          <a:prstGeom prst="rect">
            <a:avLst/>
          </a:prstGeom>
          <a:noFill/>
        </p:spPr>
        <p:txBody>
          <a:bodyPr wrap="none" rtlCol="0">
            <a:spAutoFit/>
          </a:bodyPr>
          <a:lstStyle/>
          <a:p>
            <a:r>
              <a:rPr lang="en-US" b="1" dirty="0" smtClean="0">
                <a:latin typeface="Arial" pitchFamily="34" charset="0"/>
                <a:cs typeface="Arial" pitchFamily="34" charset="0"/>
              </a:rPr>
              <a:t>Answer:</a:t>
            </a:r>
            <a:r>
              <a:rPr lang="en-US" dirty="0" smtClean="0">
                <a:latin typeface="Arial" pitchFamily="34" charset="0"/>
                <a:cs typeface="Arial" pitchFamily="34" charset="0"/>
              </a:rPr>
              <a:t> #4</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54</a:t>
            </a:fld>
            <a:endParaRPr lang="en-US" kern="0" dirty="0">
              <a:solidFill>
                <a:sysClr val="windowText" lastClr="000000"/>
              </a:solidFill>
            </a:endParaRPr>
          </a:p>
        </p:txBody>
      </p:sp>
      <p:sp>
        <p:nvSpPr>
          <p:cNvPr id="3" name="Content Placeholder 2"/>
          <p:cNvSpPr>
            <a:spLocks noGrp="1"/>
          </p:cNvSpPr>
          <p:nvPr>
            <p:ph type="body" sz="quarter" idx="11"/>
          </p:nvPr>
        </p:nvSpPr>
        <p:spPr>
          <a:xfrm>
            <a:off x="228600" y="1325880"/>
            <a:ext cx="8077200" cy="701731"/>
          </a:xfrm>
        </p:spPr>
        <p:txBody>
          <a:bodyPr lIns="91440" tIns="45720" rIns="91440" bIns="45720">
            <a:noAutofit/>
          </a:bodyPr>
          <a:lstStyle/>
          <a:p>
            <a:pPr marL="0" indent="0">
              <a:buNone/>
            </a:pPr>
            <a:r>
              <a:rPr lang="en-US" dirty="0" smtClean="0">
                <a:latin typeface="Arial" pitchFamily="34" charset="0"/>
                <a:cs typeface="Arial" pitchFamily="34" charset="0"/>
              </a:rPr>
              <a:t>Case Study B – Question 3:</a:t>
            </a:r>
          </a:p>
          <a:p>
            <a:pPr marL="0" indent="0">
              <a:buNone/>
            </a:pPr>
            <a:endParaRPr lang="en-US" sz="1600" dirty="0" smtClean="0">
              <a:latin typeface="Arial" pitchFamily="34" charset="0"/>
              <a:cs typeface="Arial" pitchFamily="34" charset="0"/>
            </a:endParaRPr>
          </a:p>
          <a:p>
            <a:pPr>
              <a:buNone/>
            </a:pPr>
            <a:r>
              <a:rPr lang="en-US" b="0" dirty="0" smtClean="0">
                <a:latin typeface="Arial" pitchFamily="34" charset="0"/>
                <a:cs typeface="Arial" pitchFamily="34" charset="0"/>
              </a:rPr>
              <a:t>What action should Rico take to prevent this problem in the future?</a:t>
            </a:r>
          </a:p>
          <a:p>
            <a:pPr>
              <a:buNone/>
            </a:pPr>
            <a:endParaRPr lang="en-US" sz="800" b="0" dirty="0" smtClean="0">
              <a:latin typeface="Arial" pitchFamily="34" charset="0"/>
              <a:cs typeface="Arial" pitchFamily="34" charset="0"/>
            </a:endParaRPr>
          </a:p>
          <a:p>
            <a:pPr>
              <a:spcAft>
                <a:spcPts val="600"/>
              </a:spcAft>
              <a:buNone/>
            </a:pPr>
            <a:r>
              <a:rPr lang="en-US" b="0" dirty="0" smtClean="0">
                <a:latin typeface="Arial" pitchFamily="34" charset="0"/>
                <a:cs typeface="Arial" pitchFamily="34" charset="0"/>
              </a:rPr>
              <a:t>Choose the best option.</a:t>
            </a:r>
          </a:p>
          <a:p>
            <a:pPr>
              <a:spcAft>
                <a:spcPts val="600"/>
              </a:spcAft>
              <a:buNone/>
            </a:pPr>
            <a:endParaRPr lang="en-US" sz="800" b="0" dirty="0" smtClean="0">
              <a:latin typeface="Arial" pitchFamily="34" charset="0"/>
              <a:cs typeface="Arial" pitchFamily="34" charset="0"/>
            </a:endParaRPr>
          </a:p>
          <a:p>
            <a:pPr marL="569913" indent="-344488">
              <a:spcBef>
                <a:spcPts val="0"/>
              </a:spcBef>
              <a:spcAft>
                <a:spcPts val="600"/>
              </a:spcAft>
              <a:buClr>
                <a:srgbClr val="0038A8"/>
              </a:buClr>
              <a:buFont typeface="+mj-lt"/>
              <a:buAutoNum type="arabicParenR"/>
            </a:pPr>
            <a:r>
              <a:rPr lang="en-US" b="0" dirty="0" smtClean="0">
                <a:latin typeface="Arial" pitchFamily="34" charset="0"/>
                <a:cs typeface="Arial" pitchFamily="34" charset="0"/>
              </a:rPr>
              <a:t>Rico should make sure he provides priority levels and clear instructions when delegating</a:t>
            </a:r>
          </a:p>
          <a:p>
            <a:pPr marL="569913" indent="-344488">
              <a:spcBef>
                <a:spcPts val="0"/>
              </a:spcBef>
              <a:spcAft>
                <a:spcPts val="600"/>
              </a:spcAft>
              <a:buClr>
                <a:srgbClr val="0038A8"/>
              </a:buClr>
              <a:buFont typeface="+mj-lt"/>
              <a:buAutoNum type="arabicParenR"/>
            </a:pPr>
            <a:r>
              <a:rPr lang="en-US" b="0" dirty="0" smtClean="0">
                <a:latin typeface="Arial" pitchFamily="34" charset="0"/>
                <a:cs typeface="Arial" pitchFamily="34" charset="0"/>
              </a:rPr>
              <a:t>Rico should help Molly to improve her confidence by giving positive feedback</a:t>
            </a:r>
          </a:p>
          <a:p>
            <a:pPr marL="569913" indent="-344488">
              <a:spcBef>
                <a:spcPts val="0"/>
              </a:spcBef>
              <a:spcAft>
                <a:spcPts val="600"/>
              </a:spcAft>
              <a:buClr>
                <a:srgbClr val="0038A8"/>
              </a:buClr>
              <a:buFont typeface="+mj-lt"/>
              <a:buAutoNum type="arabicParenR"/>
            </a:pPr>
            <a:r>
              <a:rPr lang="en-US" b="0" dirty="0" smtClean="0">
                <a:latin typeface="Arial" pitchFamily="34" charset="0"/>
                <a:cs typeface="Arial" pitchFamily="34" charset="0"/>
              </a:rPr>
              <a:t>Rico should offer Molly training in decision-making skills</a:t>
            </a:r>
          </a:p>
          <a:p>
            <a:pPr marL="569913" indent="-344488">
              <a:spcBef>
                <a:spcPts val="0"/>
              </a:spcBef>
              <a:spcAft>
                <a:spcPts val="600"/>
              </a:spcAft>
              <a:buClr>
                <a:srgbClr val="0038A8"/>
              </a:buClr>
              <a:buFont typeface="+mj-lt"/>
              <a:buAutoNum type="arabicParenR"/>
            </a:pPr>
            <a:r>
              <a:rPr lang="en-US" b="0" dirty="0" smtClean="0">
                <a:latin typeface="Arial" pitchFamily="34" charset="0"/>
                <a:cs typeface="Arial" pitchFamily="34" charset="0"/>
              </a:rPr>
              <a:t>Rico should reassign the task, since Molly’s overcommitted</a:t>
            </a:r>
          </a:p>
        </p:txBody>
      </p:sp>
      <p:sp>
        <p:nvSpPr>
          <p:cNvPr id="8" name="Title 7"/>
          <p:cNvSpPr>
            <a:spLocks noGrp="1"/>
          </p:cNvSpPr>
          <p:nvPr>
            <p:ph type="title"/>
          </p:nvPr>
        </p:nvSpPr>
        <p:spPr>
          <a:xfrm>
            <a:off x="-63798" y="645128"/>
            <a:ext cx="9144000" cy="447675"/>
          </a:xfrm>
        </p:spPr>
        <p:txBody>
          <a:bodyPr/>
          <a:lstStyle/>
          <a:p>
            <a:r>
              <a:rPr lang="en-US" dirty="0" smtClean="0"/>
              <a:t>	 Case Studies:  Scenario Review</a:t>
            </a:r>
            <a:endParaRPr lang="en-US" dirty="0"/>
          </a:p>
        </p:txBody>
      </p:sp>
      <p:sp>
        <p:nvSpPr>
          <p:cNvPr id="6" name="TextBox 5"/>
          <p:cNvSpPr txBox="1"/>
          <p:nvPr/>
        </p:nvSpPr>
        <p:spPr>
          <a:xfrm>
            <a:off x="228600" y="5867400"/>
            <a:ext cx="1415772" cy="369332"/>
          </a:xfrm>
          <a:prstGeom prst="rect">
            <a:avLst/>
          </a:prstGeom>
          <a:noFill/>
        </p:spPr>
        <p:txBody>
          <a:bodyPr wrap="none" rtlCol="0">
            <a:spAutoFit/>
          </a:bodyPr>
          <a:lstStyle/>
          <a:p>
            <a:r>
              <a:rPr lang="en-US" b="1" dirty="0" smtClean="0">
                <a:latin typeface="Arial" pitchFamily="34" charset="0"/>
                <a:cs typeface="Arial" pitchFamily="34" charset="0"/>
              </a:rPr>
              <a:t>Answer:</a:t>
            </a:r>
            <a:r>
              <a:rPr lang="en-US" dirty="0" smtClean="0">
                <a:latin typeface="Arial" pitchFamily="34" charset="0"/>
                <a:cs typeface="Arial" pitchFamily="34" charset="0"/>
              </a:rPr>
              <a:t> #1</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28600" y="1325880"/>
            <a:ext cx="8763000" cy="4862870"/>
          </a:xfrm>
        </p:spPr>
        <p:txBody>
          <a:bodyPr/>
          <a:lstStyle/>
          <a:p>
            <a:r>
              <a:rPr lang="en-US" dirty="0" smtClean="0"/>
              <a:t>Overview :</a:t>
            </a:r>
          </a:p>
          <a:p>
            <a:pPr marL="58738" indent="-58738"/>
            <a:r>
              <a:rPr lang="en-US" sz="1600" b="0" dirty="0" smtClean="0"/>
              <a:t>This exercise utilizes one workplace example; in order to learn and demonstrate how to Delegate</a:t>
            </a:r>
          </a:p>
          <a:p>
            <a:pPr marL="57150" indent="-57150"/>
            <a:endParaRPr lang="en-US" sz="300" b="0" dirty="0" smtClean="0"/>
          </a:p>
          <a:p>
            <a:r>
              <a:rPr lang="en-US" dirty="0" smtClean="0"/>
              <a:t>Set Up:</a:t>
            </a:r>
            <a:endParaRPr lang="en-US" sz="500" b="0" dirty="0" smtClean="0"/>
          </a:p>
          <a:p>
            <a:pPr marL="0" indent="0">
              <a:buFont typeface="Wingdings" pitchFamily="2" charset="2"/>
              <a:buChar char="§"/>
            </a:pPr>
            <a:r>
              <a:rPr lang="en-US" sz="1600" dirty="0" smtClean="0"/>
              <a:t> </a:t>
            </a:r>
            <a:r>
              <a:rPr lang="en-US" sz="1600" b="0" dirty="0" smtClean="0"/>
              <a:t>Work in groups of three to practice delegating</a:t>
            </a:r>
          </a:p>
          <a:p>
            <a:pPr marL="0" indent="0">
              <a:buFont typeface="Wingdings" pitchFamily="2" charset="2"/>
              <a:buChar char="§"/>
            </a:pPr>
            <a:r>
              <a:rPr lang="en-US" sz="1600" b="0" dirty="0" smtClean="0"/>
              <a:t> Three different roles:</a:t>
            </a:r>
            <a:endParaRPr lang="en-US" sz="1600" dirty="0" smtClean="0"/>
          </a:p>
          <a:p>
            <a:pPr marL="457200" lvl="1" indent="0">
              <a:buFontTx/>
              <a:buChar char="-"/>
            </a:pPr>
            <a:r>
              <a:rPr lang="en-US" sz="1600" dirty="0" smtClean="0"/>
              <a:t> Delegator</a:t>
            </a:r>
          </a:p>
          <a:p>
            <a:pPr marL="457200" lvl="1" indent="0">
              <a:buFontTx/>
              <a:buChar char="-"/>
            </a:pPr>
            <a:r>
              <a:rPr lang="en-US" sz="1600" dirty="0" smtClean="0"/>
              <a:t> Employee</a:t>
            </a:r>
          </a:p>
          <a:p>
            <a:pPr marL="457200" lvl="1" indent="0">
              <a:buFontTx/>
              <a:buChar char="-"/>
            </a:pPr>
            <a:r>
              <a:rPr lang="en-US" sz="1600" dirty="0" smtClean="0"/>
              <a:t> Observer </a:t>
            </a:r>
            <a:r>
              <a:rPr lang="en-US" sz="1400" dirty="0" smtClean="0"/>
              <a:t>(utilizes the Observer worksheet to provide feedback at conclusion of exercise)</a:t>
            </a:r>
            <a:endParaRPr lang="en-US" sz="1600" b="0" dirty="0" smtClean="0"/>
          </a:p>
          <a:p>
            <a:pPr marL="0" indent="0">
              <a:buFont typeface="Wingdings" pitchFamily="2" charset="2"/>
              <a:buChar char="§"/>
            </a:pPr>
            <a:r>
              <a:rPr lang="en-US" sz="1600" b="0" dirty="0" smtClean="0"/>
              <a:t>Each round:</a:t>
            </a:r>
          </a:p>
          <a:p>
            <a:pPr marL="457200" lvl="1" indent="0">
              <a:buFontTx/>
              <a:buChar char="-"/>
            </a:pPr>
            <a:r>
              <a:rPr lang="en-US" sz="1600" dirty="0" smtClean="0"/>
              <a:t> Delegator explains situation (2 minutes)</a:t>
            </a:r>
          </a:p>
          <a:p>
            <a:pPr marL="457200" lvl="1" indent="0">
              <a:buFontTx/>
              <a:buChar char="-"/>
            </a:pPr>
            <a:r>
              <a:rPr lang="en-US" sz="1600" dirty="0" smtClean="0"/>
              <a:t> Practice Delegation (4 minutes)</a:t>
            </a:r>
          </a:p>
          <a:p>
            <a:pPr marL="457200" lvl="1" indent="0">
              <a:buFontTx/>
              <a:buChar char="-"/>
            </a:pPr>
            <a:r>
              <a:rPr lang="en-US" sz="1600" dirty="0" smtClean="0"/>
              <a:t> Observer feedback (4 minutes)</a:t>
            </a:r>
          </a:p>
          <a:p>
            <a:pPr marL="457200" lvl="1" indent="0">
              <a:buFontTx/>
              <a:buChar char="-"/>
            </a:pPr>
            <a:r>
              <a:rPr lang="en-US" sz="1600" dirty="0" smtClean="0"/>
              <a:t> Three rounds; each person changes role in each round</a:t>
            </a:r>
            <a:r>
              <a:rPr lang="en-US" dirty="0" smtClean="0"/>
              <a:t/>
            </a:r>
            <a:br>
              <a:rPr lang="en-US" dirty="0" smtClean="0"/>
            </a:br>
            <a:endParaRPr lang="en-US" dirty="0" smtClean="0"/>
          </a:p>
          <a:p>
            <a:endParaRPr lang="en-US" dirty="0"/>
          </a:p>
        </p:txBody>
      </p:sp>
      <p:pic>
        <p:nvPicPr>
          <p:cNvPr id="6" name="Picture 2"/>
          <p:cNvPicPr>
            <a:picLocks noChangeAspect="1" noChangeArrowheads="1"/>
          </p:cNvPicPr>
          <p:nvPr/>
        </p:nvPicPr>
        <p:blipFill>
          <a:blip r:embed="rId3" cstate="print"/>
          <a:srcRect/>
          <a:stretch>
            <a:fillRect/>
          </a:stretch>
        </p:blipFill>
        <p:spPr bwMode="auto">
          <a:xfrm>
            <a:off x="6858001" y="4326354"/>
            <a:ext cx="1970358" cy="1950621"/>
          </a:xfrm>
          <a:prstGeom prst="rect">
            <a:avLst/>
          </a:prstGeom>
          <a:noFill/>
          <a:ln w="9525">
            <a:noFill/>
            <a:miter lim="800000"/>
            <a:headEnd/>
            <a:tailEnd/>
          </a:ln>
        </p:spPr>
      </p:pic>
      <p:sp>
        <p:nvSpPr>
          <p:cNvPr id="2" name="Slide Number Placeholder 1"/>
          <p:cNvSpPr>
            <a:spLocks noGrp="1"/>
          </p:cNvSpPr>
          <p:nvPr>
            <p:ph type="sldNum" sz="quarter" idx="10"/>
          </p:nvPr>
        </p:nvSpPr>
        <p:spPr/>
        <p:txBody>
          <a:bodyPr/>
          <a:lstStyle/>
          <a:p>
            <a:fld id="{0BB4B3A1-22B4-449E-82DC-1887B5AA8533}" type="slidenum">
              <a:rPr lang="en-US" kern="0" smtClean="0">
                <a:solidFill>
                  <a:sysClr val="windowText" lastClr="000000"/>
                </a:solidFill>
              </a:rPr>
              <a:pPr/>
              <a:t>55</a:t>
            </a:fld>
            <a:endParaRPr lang="en-US" kern="0" dirty="0">
              <a:solidFill>
                <a:sysClr val="windowText" lastClr="000000"/>
              </a:solidFill>
            </a:endParaRPr>
          </a:p>
        </p:txBody>
      </p:sp>
      <p:sp>
        <p:nvSpPr>
          <p:cNvPr id="4" name="Title 3"/>
          <p:cNvSpPr>
            <a:spLocks noGrp="1"/>
          </p:cNvSpPr>
          <p:nvPr>
            <p:ph type="title"/>
          </p:nvPr>
        </p:nvSpPr>
        <p:spPr>
          <a:xfrm>
            <a:off x="283534" y="645128"/>
            <a:ext cx="9144000" cy="447675"/>
          </a:xfrm>
        </p:spPr>
        <p:txBody>
          <a:bodyPr/>
          <a:lstStyle/>
          <a:p>
            <a:r>
              <a:rPr lang="en-US" dirty="0" smtClean="0"/>
              <a:t>Case Studies:  Exercise</a:t>
            </a:r>
            <a:endParaRPr lang="en-US" dirty="0"/>
          </a:p>
        </p:txBody>
      </p:sp>
      <p:sp>
        <p:nvSpPr>
          <p:cNvPr id="7" name="Right Arrow 6"/>
          <p:cNvSpPr/>
          <p:nvPr/>
        </p:nvSpPr>
        <p:spPr bwMode="auto">
          <a:xfrm>
            <a:off x="5931008" y="5270202"/>
            <a:ext cx="990600" cy="228600"/>
          </a:xfrm>
          <a:prstGeom prst="rightArrow">
            <a:avLst/>
          </a:prstGeom>
          <a:solidFill>
            <a:schemeClr val="tx1">
              <a:lumMod val="50000"/>
              <a:lumOff val="50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TextBox 7"/>
          <p:cNvSpPr txBox="1"/>
          <p:nvPr/>
        </p:nvSpPr>
        <p:spPr>
          <a:xfrm>
            <a:off x="219456" y="6309360"/>
            <a:ext cx="8906256" cy="307777"/>
          </a:xfrm>
          <a:prstGeom prst="rect">
            <a:avLst/>
          </a:prstGeom>
          <a:noFill/>
        </p:spPr>
        <p:txBody>
          <a:bodyPr wrap="square" lIns="91440" tIns="45720" rIns="91440" bIns="45720" rtlCol="0">
            <a:spAutoFit/>
          </a:bodyPr>
          <a:lstStyle/>
          <a:p>
            <a:r>
              <a:rPr lang="en-US" sz="700" dirty="0" smtClean="0"/>
              <a:t>“Time Management Exercise: Delegation Skill Practice Exercise.”  </a:t>
            </a:r>
            <a:r>
              <a:rPr lang="en-US" sz="700" i="1" dirty="0" err="1" smtClean="0"/>
              <a:t>TrainingCourseMaterial.Com</a:t>
            </a:r>
            <a:r>
              <a:rPr lang="en-US" sz="700" i="1" dirty="0" smtClean="0"/>
              <a:t>.  </a:t>
            </a:r>
            <a:r>
              <a:rPr lang="en-US" sz="700" dirty="0" smtClean="0"/>
              <a:t>Web.  25 Apr. 2015.  (</a:t>
            </a:r>
            <a:r>
              <a:rPr lang="en-US" sz="700" dirty="0" smtClean="0">
                <a:hlinkClick r:id="rId4"/>
              </a:rPr>
              <a:t>http://www.trainingcoursematerial.com/free-games-activities/time-management-activities/delegation-skill-practice-exercise</a:t>
            </a:r>
            <a:r>
              <a:rPr lang="en-US" sz="700" dirty="0" smtClean="0"/>
              <a:t>)</a:t>
            </a:r>
            <a:r>
              <a:rPr lang="en-US" sz="700" dirty="0" smtClean="0">
                <a:cs typeface="Arial" pitchFamily="34" charset="0"/>
              </a:rPr>
              <a:t> </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BB4B3A1-22B4-449E-82DC-1887B5AA8533}" type="slidenum">
              <a:rPr lang="en-US" kern="0" smtClean="0">
                <a:solidFill>
                  <a:sysClr val="windowText" lastClr="000000"/>
                </a:solidFill>
              </a:rPr>
              <a:pPr/>
              <a:t>56</a:t>
            </a:fld>
            <a:endParaRPr lang="en-US" kern="0">
              <a:solidFill>
                <a:sysClr val="windowText" lastClr="000000"/>
              </a:solidFill>
            </a:endParaRPr>
          </a:p>
        </p:txBody>
      </p:sp>
      <p:sp>
        <p:nvSpPr>
          <p:cNvPr id="3" name="Text Placeholder 2"/>
          <p:cNvSpPr>
            <a:spLocks noGrp="1"/>
          </p:cNvSpPr>
          <p:nvPr>
            <p:ph type="body" sz="quarter" idx="11"/>
          </p:nvPr>
        </p:nvSpPr>
        <p:spPr>
          <a:xfrm>
            <a:off x="228600" y="1449705"/>
            <a:ext cx="8915400" cy="4946904"/>
          </a:xfrm>
        </p:spPr>
        <p:txBody>
          <a:bodyPr/>
          <a:lstStyle/>
          <a:p>
            <a:r>
              <a:rPr lang="en-US" dirty="0" smtClean="0"/>
              <a:t>Delegation Observer Worksheet:</a:t>
            </a:r>
          </a:p>
          <a:p>
            <a:pPr marL="342900" indent="-342900"/>
            <a:endParaRPr lang="en-US" sz="400" b="0" dirty="0" smtClean="0"/>
          </a:p>
          <a:p>
            <a:pPr marL="342900" indent="-342900">
              <a:spcAft>
                <a:spcPts val="600"/>
              </a:spcAft>
              <a:buFont typeface="+mj-lt"/>
              <a:buAutoNum type="arabicPeriod"/>
            </a:pPr>
            <a:r>
              <a:rPr lang="en-US" sz="1600" b="0" dirty="0" smtClean="0"/>
              <a:t>Did the Delegator explain the importance of the assignment?       		Yes	No                                               Comments:</a:t>
            </a:r>
          </a:p>
          <a:p>
            <a:pPr marL="342900" indent="-342900">
              <a:spcAft>
                <a:spcPts val="600"/>
              </a:spcAft>
              <a:buFont typeface="+mj-lt"/>
              <a:buAutoNum type="arabicPeriod"/>
            </a:pPr>
            <a:r>
              <a:rPr lang="en-US" sz="1600" b="0" dirty="0" smtClean="0"/>
              <a:t>Did the Delegator explain how to do the assignment?			Yes	No Comments:</a:t>
            </a:r>
          </a:p>
          <a:p>
            <a:pPr marL="342900" indent="-342900">
              <a:spcAft>
                <a:spcPts val="600"/>
              </a:spcAft>
              <a:buFont typeface="+mj-lt"/>
              <a:buAutoNum type="arabicPeriod"/>
            </a:pPr>
            <a:r>
              <a:rPr lang="en-US" sz="1600" b="0" dirty="0" smtClean="0"/>
              <a:t>Did the Delegator present the expected results?				Yes	No Comments:</a:t>
            </a:r>
          </a:p>
          <a:p>
            <a:pPr marL="342900" indent="-342900">
              <a:spcAft>
                <a:spcPts val="600"/>
              </a:spcAft>
              <a:buFont typeface="+mj-lt"/>
              <a:buAutoNum type="arabicPeriod"/>
            </a:pPr>
            <a:r>
              <a:rPr lang="en-US" sz="1600" b="0" dirty="0" smtClean="0"/>
              <a:t>Did the Delegator give the employee the authority to do the assignment?	Yes	No  Comments:</a:t>
            </a:r>
          </a:p>
          <a:p>
            <a:pPr marL="342900" indent="-342900">
              <a:spcAft>
                <a:spcPts val="600"/>
              </a:spcAft>
              <a:buFont typeface="+mj-lt"/>
              <a:buAutoNum type="arabicPeriod"/>
            </a:pPr>
            <a:r>
              <a:rPr lang="en-US" sz="1600" b="0" dirty="0" smtClean="0"/>
              <a:t>Did the Delegator set a deadline and establish checkpoints?			Yes	No Comments:</a:t>
            </a:r>
          </a:p>
          <a:p>
            <a:pPr marL="342900" indent="-342900">
              <a:spcAft>
                <a:spcPts val="600"/>
              </a:spcAft>
              <a:buFont typeface="+mj-lt"/>
              <a:buAutoNum type="arabicPeriod"/>
            </a:pPr>
            <a:r>
              <a:rPr lang="en-US" sz="1600" b="0" dirty="0" smtClean="0"/>
              <a:t>Did the Delegator ask the employee to summarize the assignment?		Yes	No  Comments:</a:t>
            </a:r>
          </a:p>
          <a:p>
            <a:pPr marL="342900" indent="-342900">
              <a:spcAft>
                <a:spcPts val="600"/>
              </a:spcAft>
              <a:buFont typeface="+mj-lt"/>
              <a:buAutoNum type="arabicPeriod"/>
            </a:pPr>
            <a:r>
              <a:rPr lang="en-US" sz="1600" b="0" dirty="0" smtClean="0"/>
              <a:t>Did the Delegator encourage the employee to ask questions?		Yes	No Comments:</a:t>
            </a:r>
          </a:p>
          <a:p>
            <a:pPr marL="342900" indent="-342900">
              <a:buFont typeface="+mj-lt"/>
              <a:buAutoNum type="arabicPeriod"/>
            </a:pPr>
            <a:endParaRPr lang="en-US" sz="1600" b="0" dirty="0" smtClean="0"/>
          </a:p>
        </p:txBody>
      </p:sp>
      <p:sp>
        <p:nvSpPr>
          <p:cNvPr id="4" name="Title 3"/>
          <p:cNvSpPr>
            <a:spLocks noGrp="1"/>
          </p:cNvSpPr>
          <p:nvPr>
            <p:ph type="title"/>
          </p:nvPr>
        </p:nvSpPr>
        <p:spPr>
          <a:xfrm>
            <a:off x="283534" y="645128"/>
            <a:ext cx="9144000" cy="447675"/>
          </a:xfrm>
        </p:spPr>
        <p:txBody>
          <a:bodyPr/>
          <a:lstStyle/>
          <a:p>
            <a:r>
              <a:rPr lang="en-US" dirty="0" smtClean="0"/>
              <a:t>Case Studies:  Exercise</a:t>
            </a:r>
            <a:endParaRPr lang="en-US" dirty="0"/>
          </a:p>
        </p:txBody>
      </p:sp>
      <p:sp>
        <p:nvSpPr>
          <p:cNvPr id="6" name="TextBox 5"/>
          <p:cNvSpPr txBox="1"/>
          <p:nvPr/>
        </p:nvSpPr>
        <p:spPr>
          <a:xfrm>
            <a:off x="7620000" y="1838954"/>
            <a:ext cx="533400" cy="369332"/>
          </a:xfrm>
          <a:prstGeom prst="rect">
            <a:avLst/>
          </a:prstGeom>
          <a:noFill/>
          <a:ln>
            <a:solidFill>
              <a:schemeClr val="tx1"/>
            </a:solidFill>
          </a:ln>
        </p:spPr>
        <p:txBody>
          <a:bodyPr wrap="square" rtlCol="0" anchor="ctr" anchorCtr="0">
            <a:spAutoFit/>
          </a:bodyPr>
          <a:lstStyle/>
          <a:p>
            <a:endParaRPr lang="en-US" dirty="0" smtClean="0"/>
          </a:p>
        </p:txBody>
      </p:sp>
      <p:sp>
        <p:nvSpPr>
          <p:cNvPr id="7" name="TextBox 6"/>
          <p:cNvSpPr txBox="1"/>
          <p:nvPr/>
        </p:nvSpPr>
        <p:spPr>
          <a:xfrm>
            <a:off x="8382000" y="1820749"/>
            <a:ext cx="533400" cy="369332"/>
          </a:xfrm>
          <a:prstGeom prst="rect">
            <a:avLst/>
          </a:prstGeom>
          <a:noFill/>
          <a:ln>
            <a:solidFill>
              <a:schemeClr val="tx1"/>
            </a:solidFill>
          </a:ln>
        </p:spPr>
        <p:txBody>
          <a:bodyPr wrap="square" rtlCol="0">
            <a:spAutoFit/>
          </a:bodyPr>
          <a:lstStyle/>
          <a:p>
            <a:endParaRPr lang="en-US" dirty="0" smtClean="0"/>
          </a:p>
        </p:txBody>
      </p:sp>
      <p:sp>
        <p:nvSpPr>
          <p:cNvPr id="8" name="TextBox 7"/>
          <p:cNvSpPr txBox="1"/>
          <p:nvPr/>
        </p:nvSpPr>
        <p:spPr>
          <a:xfrm>
            <a:off x="7634068" y="2389594"/>
            <a:ext cx="533400" cy="369332"/>
          </a:xfrm>
          <a:prstGeom prst="rect">
            <a:avLst/>
          </a:prstGeom>
          <a:noFill/>
          <a:ln>
            <a:solidFill>
              <a:schemeClr val="tx1"/>
            </a:solidFill>
          </a:ln>
        </p:spPr>
        <p:txBody>
          <a:bodyPr wrap="square" rtlCol="0">
            <a:spAutoFit/>
          </a:bodyPr>
          <a:lstStyle/>
          <a:p>
            <a:endParaRPr lang="en-US" dirty="0" smtClean="0"/>
          </a:p>
        </p:txBody>
      </p:sp>
      <p:sp>
        <p:nvSpPr>
          <p:cNvPr id="9" name="TextBox 8"/>
          <p:cNvSpPr txBox="1"/>
          <p:nvPr/>
        </p:nvSpPr>
        <p:spPr>
          <a:xfrm>
            <a:off x="8382000" y="2389594"/>
            <a:ext cx="533400" cy="369332"/>
          </a:xfrm>
          <a:prstGeom prst="rect">
            <a:avLst/>
          </a:prstGeom>
          <a:noFill/>
          <a:ln>
            <a:solidFill>
              <a:schemeClr val="tx1"/>
            </a:solidFill>
          </a:ln>
        </p:spPr>
        <p:txBody>
          <a:bodyPr wrap="square" rtlCol="0">
            <a:spAutoFit/>
          </a:bodyPr>
          <a:lstStyle/>
          <a:p>
            <a:endParaRPr lang="en-US" dirty="0" smtClean="0"/>
          </a:p>
        </p:txBody>
      </p:sp>
      <p:sp>
        <p:nvSpPr>
          <p:cNvPr id="10" name="TextBox 9"/>
          <p:cNvSpPr txBox="1"/>
          <p:nvPr/>
        </p:nvSpPr>
        <p:spPr>
          <a:xfrm>
            <a:off x="7620000" y="3009827"/>
            <a:ext cx="533400" cy="369332"/>
          </a:xfrm>
          <a:prstGeom prst="rect">
            <a:avLst/>
          </a:prstGeom>
          <a:noFill/>
          <a:ln>
            <a:solidFill>
              <a:schemeClr val="tx1"/>
            </a:solidFill>
          </a:ln>
        </p:spPr>
        <p:txBody>
          <a:bodyPr wrap="square" rtlCol="0">
            <a:spAutoFit/>
          </a:bodyPr>
          <a:lstStyle/>
          <a:p>
            <a:endParaRPr lang="en-US" dirty="0" smtClean="0"/>
          </a:p>
        </p:txBody>
      </p:sp>
      <p:sp>
        <p:nvSpPr>
          <p:cNvPr id="11" name="TextBox 10"/>
          <p:cNvSpPr txBox="1"/>
          <p:nvPr/>
        </p:nvSpPr>
        <p:spPr>
          <a:xfrm>
            <a:off x="8382000" y="3009827"/>
            <a:ext cx="533400" cy="369332"/>
          </a:xfrm>
          <a:prstGeom prst="rect">
            <a:avLst/>
          </a:prstGeom>
          <a:noFill/>
          <a:ln>
            <a:solidFill>
              <a:schemeClr val="tx1"/>
            </a:solidFill>
          </a:ln>
        </p:spPr>
        <p:txBody>
          <a:bodyPr wrap="square" rtlCol="0">
            <a:spAutoFit/>
          </a:bodyPr>
          <a:lstStyle/>
          <a:p>
            <a:endParaRPr lang="en-US" dirty="0" smtClean="0"/>
          </a:p>
        </p:txBody>
      </p:sp>
      <p:sp>
        <p:nvSpPr>
          <p:cNvPr id="12" name="TextBox 11"/>
          <p:cNvSpPr txBox="1"/>
          <p:nvPr/>
        </p:nvSpPr>
        <p:spPr>
          <a:xfrm>
            <a:off x="7620000" y="3630060"/>
            <a:ext cx="533400" cy="369332"/>
          </a:xfrm>
          <a:prstGeom prst="rect">
            <a:avLst/>
          </a:prstGeom>
          <a:noFill/>
          <a:ln>
            <a:solidFill>
              <a:schemeClr val="tx1"/>
            </a:solidFill>
          </a:ln>
        </p:spPr>
        <p:txBody>
          <a:bodyPr wrap="square" rtlCol="0">
            <a:spAutoFit/>
          </a:bodyPr>
          <a:lstStyle/>
          <a:p>
            <a:endParaRPr lang="en-US" dirty="0" smtClean="0"/>
          </a:p>
        </p:txBody>
      </p:sp>
      <p:sp>
        <p:nvSpPr>
          <p:cNvPr id="13" name="TextBox 12"/>
          <p:cNvSpPr txBox="1"/>
          <p:nvPr/>
        </p:nvSpPr>
        <p:spPr>
          <a:xfrm>
            <a:off x="8382000" y="3630060"/>
            <a:ext cx="533400" cy="369332"/>
          </a:xfrm>
          <a:prstGeom prst="rect">
            <a:avLst/>
          </a:prstGeom>
          <a:noFill/>
          <a:ln>
            <a:solidFill>
              <a:schemeClr val="tx1"/>
            </a:solidFill>
          </a:ln>
        </p:spPr>
        <p:txBody>
          <a:bodyPr wrap="square" rtlCol="0">
            <a:spAutoFit/>
          </a:bodyPr>
          <a:lstStyle/>
          <a:p>
            <a:endParaRPr lang="en-US" dirty="0" smtClean="0"/>
          </a:p>
        </p:txBody>
      </p:sp>
      <p:sp>
        <p:nvSpPr>
          <p:cNvPr id="14" name="TextBox 13"/>
          <p:cNvSpPr txBox="1"/>
          <p:nvPr/>
        </p:nvSpPr>
        <p:spPr>
          <a:xfrm>
            <a:off x="7620000" y="4239660"/>
            <a:ext cx="533400" cy="369332"/>
          </a:xfrm>
          <a:prstGeom prst="rect">
            <a:avLst/>
          </a:prstGeom>
          <a:noFill/>
          <a:ln>
            <a:solidFill>
              <a:schemeClr val="tx1"/>
            </a:solidFill>
          </a:ln>
        </p:spPr>
        <p:txBody>
          <a:bodyPr wrap="square" rtlCol="0">
            <a:spAutoFit/>
          </a:bodyPr>
          <a:lstStyle/>
          <a:p>
            <a:endParaRPr lang="en-US" dirty="0" smtClean="0"/>
          </a:p>
        </p:txBody>
      </p:sp>
      <p:sp>
        <p:nvSpPr>
          <p:cNvPr id="15" name="TextBox 14"/>
          <p:cNvSpPr txBox="1"/>
          <p:nvPr/>
        </p:nvSpPr>
        <p:spPr>
          <a:xfrm>
            <a:off x="8382000" y="4239660"/>
            <a:ext cx="533400" cy="369332"/>
          </a:xfrm>
          <a:prstGeom prst="rect">
            <a:avLst/>
          </a:prstGeom>
          <a:noFill/>
          <a:ln>
            <a:solidFill>
              <a:schemeClr val="tx1"/>
            </a:solidFill>
          </a:ln>
        </p:spPr>
        <p:txBody>
          <a:bodyPr wrap="square" rtlCol="0">
            <a:spAutoFit/>
          </a:bodyPr>
          <a:lstStyle/>
          <a:p>
            <a:endParaRPr lang="en-US" dirty="0" smtClean="0"/>
          </a:p>
        </p:txBody>
      </p:sp>
      <p:sp>
        <p:nvSpPr>
          <p:cNvPr id="16" name="TextBox 15"/>
          <p:cNvSpPr txBox="1"/>
          <p:nvPr/>
        </p:nvSpPr>
        <p:spPr>
          <a:xfrm>
            <a:off x="7620000" y="4858858"/>
            <a:ext cx="533400" cy="369332"/>
          </a:xfrm>
          <a:prstGeom prst="rect">
            <a:avLst/>
          </a:prstGeom>
          <a:noFill/>
          <a:ln>
            <a:solidFill>
              <a:schemeClr val="tx1"/>
            </a:solidFill>
          </a:ln>
        </p:spPr>
        <p:txBody>
          <a:bodyPr wrap="square" rtlCol="0">
            <a:spAutoFit/>
          </a:bodyPr>
          <a:lstStyle/>
          <a:p>
            <a:endParaRPr lang="en-US" dirty="0" smtClean="0"/>
          </a:p>
        </p:txBody>
      </p:sp>
      <p:sp>
        <p:nvSpPr>
          <p:cNvPr id="17" name="TextBox 16"/>
          <p:cNvSpPr txBox="1"/>
          <p:nvPr/>
        </p:nvSpPr>
        <p:spPr>
          <a:xfrm>
            <a:off x="8382000" y="4870526"/>
            <a:ext cx="533400" cy="369332"/>
          </a:xfrm>
          <a:prstGeom prst="rect">
            <a:avLst/>
          </a:prstGeom>
          <a:noFill/>
          <a:ln>
            <a:solidFill>
              <a:schemeClr val="tx1"/>
            </a:solidFill>
          </a:ln>
        </p:spPr>
        <p:txBody>
          <a:bodyPr wrap="square" rtlCol="0">
            <a:spAutoFit/>
          </a:bodyPr>
          <a:lstStyle/>
          <a:p>
            <a:endParaRPr lang="en-US" dirty="0" smtClean="0"/>
          </a:p>
        </p:txBody>
      </p:sp>
      <p:sp>
        <p:nvSpPr>
          <p:cNvPr id="18" name="TextBox 17"/>
          <p:cNvSpPr txBox="1"/>
          <p:nvPr/>
        </p:nvSpPr>
        <p:spPr>
          <a:xfrm>
            <a:off x="7620000" y="5469493"/>
            <a:ext cx="533400" cy="369332"/>
          </a:xfrm>
          <a:prstGeom prst="rect">
            <a:avLst/>
          </a:prstGeom>
          <a:noFill/>
          <a:ln>
            <a:solidFill>
              <a:schemeClr val="tx1"/>
            </a:solidFill>
          </a:ln>
        </p:spPr>
        <p:txBody>
          <a:bodyPr wrap="square" rtlCol="0">
            <a:spAutoFit/>
          </a:bodyPr>
          <a:lstStyle/>
          <a:p>
            <a:endParaRPr lang="en-US" dirty="0" smtClean="0"/>
          </a:p>
        </p:txBody>
      </p:sp>
      <p:sp>
        <p:nvSpPr>
          <p:cNvPr id="19" name="TextBox 18"/>
          <p:cNvSpPr txBox="1"/>
          <p:nvPr/>
        </p:nvSpPr>
        <p:spPr>
          <a:xfrm>
            <a:off x="8382000" y="5469493"/>
            <a:ext cx="533400" cy="369332"/>
          </a:xfrm>
          <a:prstGeom prst="rect">
            <a:avLst/>
          </a:prstGeom>
          <a:noFill/>
          <a:ln>
            <a:solidFill>
              <a:schemeClr val="tx1"/>
            </a:solidFill>
          </a:ln>
        </p:spPr>
        <p:txBody>
          <a:bodyPr wrap="square" rtlCol="0">
            <a:spAutoFit/>
          </a:bodyPr>
          <a:lstStyle/>
          <a:p>
            <a:endParaRPr lang="en-US" dirty="0" smtClean="0"/>
          </a:p>
        </p:txBody>
      </p:sp>
      <p:sp>
        <p:nvSpPr>
          <p:cNvPr id="21" name="TextBox 20"/>
          <p:cNvSpPr txBox="1"/>
          <p:nvPr/>
        </p:nvSpPr>
        <p:spPr>
          <a:xfrm>
            <a:off x="219456" y="6309360"/>
            <a:ext cx="8906256" cy="307777"/>
          </a:xfrm>
          <a:prstGeom prst="rect">
            <a:avLst/>
          </a:prstGeom>
          <a:noFill/>
        </p:spPr>
        <p:txBody>
          <a:bodyPr wrap="square" lIns="91440" tIns="45720" rIns="91440" bIns="45720" rtlCol="0">
            <a:spAutoFit/>
          </a:bodyPr>
          <a:lstStyle/>
          <a:p>
            <a:r>
              <a:rPr lang="en-US" sz="700" dirty="0" smtClean="0"/>
              <a:t>“Time Management Exercise: Delegation Skill Practice Exercise.”  </a:t>
            </a:r>
            <a:r>
              <a:rPr lang="en-US" sz="700" i="1" dirty="0" err="1" smtClean="0"/>
              <a:t>TrainingCourseMaterial.Com</a:t>
            </a:r>
            <a:r>
              <a:rPr lang="en-US" sz="700" i="1" dirty="0" smtClean="0"/>
              <a:t>.  </a:t>
            </a:r>
            <a:r>
              <a:rPr lang="en-US" sz="700" dirty="0" smtClean="0"/>
              <a:t>Web.  25 Apr. 2015.  (</a:t>
            </a:r>
            <a:r>
              <a:rPr lang="en-US" sz="700" dirty="0" smtClean="0">
                <a:hlinkClick r:id="rId3"/>
              </a:rPr>
              <a:t>http://www.trainingcoursematerial.com/free-games-activities/time-management-activities/delegation-skill-practice-exercise</a:t>
            </a:r>
            <a:r>
              <a:rPr lang="en-US" sz="700" dirty="0" smtClean="0"/>
              <a:t>)</a:t>
            </a:r>
            <a:r>
              <a:rPr lang="en-US" sz="700" dirty="0" smtClean="0">
                <a:cs typeface="Arial" pitchFamily="34" charset="0"/>
              </a:rPr>
              <a:t> </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57</a:t>
            </a:fld>
            <a:endParaRPr lang="en-US" kern="0">
              <a:solidFill>
                <a:sysClr val="windowText" lastClr="000000"/>
              </a:solidFill>
            </a:endParaRPr>
          </a:p>
        </p:txBody>
      </p:sp>
      <p:sp>
        <p:nvSpPr>
          <p:cNvPr id="7" name="Text Placeholder 6"/>
          <p:cNvSpPr>
            <a:spLocks noGrp="1"/>
          </p:cNvSpPr>
          <p:nvPr>
            <p:ph type="body" sz="quarter" idx="11"/>
          </p:nvPr>
        </p:nvSpPr>
        <p:spPr/>
        <p:txBody>
          <a:bodyPr/>
          <a:lstStyle/>
          <a:p>
            <a:r>
              <a:rPr lang="en-US" sz="4000" dirty="0" smtClean="0"/>
              <a:t>Review</a:t>
            </a:r>
            <a:endParaRPr lang="en-US" sz="4000" dirty="0"/>
          </a:p>
        </p:txBody>
      </p:sp>
      <p:sp>
        <p:nvSpPr>
          <p:cNvPr id="8" name="Title 7"/>
          <p:cNvSpPr>
            <a:spLocks noGrp="1"/>
          </p:cNvSpPr>
          <p:nvPr>
            <p:ph type="title"/>
          </p:nvPr>
        </p:nvSpPr>
        <p:spPr/>
        <p:txBody>
          <a:bodyPr/>
          <a:lstStyle/>
          <a:p>
            <a:r>
              <a:rPr lang="en-US" dirty="0" smtClean="0"/>
              <a:t>	Review</a:t>
            </a: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58</a:t>
            </a:fld>
            <a:endParaRPr lang="en-US" kern="0" dirty="0">
              <a:solidFill>
                <a:sysClr val="windowText" lastClr="000000"/>
              </a:solidFill>
            </a:endParaRPr>
          </a:p>
        </p:txBody>
      </p:sp>
      <p:sp>
        <p:nvSpPr>
          <p:cNvPr id="5" name="Title 4"/>
          <p:cNvSpPr>
            <a:spLocks noGrp="1"/>
          </p:cNvSpPr>
          <p:nvPr>
            <p:ph type="title"/>
          </p:nvPr>
        </p:nvSpPr>
        <p:spPr/>
        <p:txBody>
          <a:bodyPr/>
          <a:lstStyle/>
          <a:p>
            <a:r>
              <a:rPr lang="en-US" dirty="0" smtClean="0"/>
              <a:t>	Review:  Objectives</a:t>
            </a:r>
            <a:endParaRPr lang="en-US" dirty="0"/>
          </a:p>
        </p:txBody>
      </p:sp>
      <p:sp>
        <p:nvSpPr>
          <p:cNvPr id="8" name="Content Placeholder 2"/>
          <p:cNvSpPr txBox="1">
            <a:spLocks/>
          </p:cNvSpPr>
          <p:nvPr/>
        </p:nvSpPr>
        <p:spPr bwMode="auto">
          <a:xfrm>
            <a:off x="228600" y="1325880"/>
            <a:ext cx="8074152" cy="7040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marL="342900" marR="0" lvl="0" indent="-342900" algn="l" defTabSz="820738" rtl="0" eaLnBrk="1" fontAlgn="base" latinLnBrk="0" hangingPunct="1">
              <a:spcAft>
                <a:spcPts val="600"/>
              </a:spcAft>
              <a:buSzTx/>
              <a:buFont typeface="Wingdings" pitchFamily="2" charset="2"/>
              <a:buAutoNum type="arabicParenR"/>
              <a:tabLst/>
              <a:defRPr/>
            </a:pPr>
            <a:r>
              <a:rPr lang="en-US" b="1" kern="0" dirty="0" smtClean="0"/>
              <a:t>Explain</a:t>
            </a:r>
            <a:r>
              <a:rPr kumimoji="0" lang="en-US" b="1" i="0" u="none" strike="noStrike" kern="0" cap="none" spc="0" normalizeH="0" baseline="0" noProof="0" dirty="0" smtClean="0">
                <a:ln>
                  <a:noFill/>
                </a:ln>
                <a:solidFill>
                  <a:schemeClr val="tx1"/>
                </a:solidFill>
                <a:effectLst/>
                <a:uLnTx/>
                <a:uFillTx/>
                <a:latin typeface="+mn-lt"/>
                <a:ea typeface="+mn-ea"/>
                <a:cs typeface="+mn-cs"/>
              </a:rPr>
              <a:t> the purpose and benefits</a:t>
            </a:r>
          </a:p>
          <a:p>
            <a:pPr marL="342900" marR="0" lvl="0" indent="-342900" algn="l" defTabSz="820738" rtl="0" eaLnBrk="1" fontAlgn="base" latinLnBrk="0" hangingPunct="1">
              <a:spcAft>
                <a:spcPts val="600"/>
              </a:spcAft>
              <a:buSzTx/>
              <a:buFont typeface="Wingdings" pitchFamily="2" charset="2"/>
              <a:buAutoNum type="arabicParenR"/>
              <a:tabLst/>
              <a:defRPr/>
            </a:pPr>
            <a:r>
              <a:rPr lang="en-US" b="1" kern="0" dirty="0" smtClean="0"/>
              <a:t>Recognize when to use</a:t>
            </a:r>
          </a:p>
          <a:p>
            <a:pPr marL="342900" marR="0" lvl="0" indent="-342900" algn="l" defTabSz="820738" rtl="0" eaLnBrk="1" fontAlgn="base" latinLnBrk="0" hangingPunct="1">
              <a:spcAft>
                <a:spcPts val="600"/>
              </a:spcAft>
              <a:buSzTx/>
              <a:buFont typeface="Wingdings" pitchFamily="2" charset="2"/>
              <a:buAutoNum type="arabicParenR"/>
              <a:tabLst/>
              <a:defRPr/>
            </a:pPr>
            <a:r>
              <a:rPr kumimoji="0" lang="en-US" b="1" i="0" u="none" strike="noStrike" kern="0" cap="none" spc="0" normalizeH="0" baseline="0" noProof="0" dirty="0" smtClean="0">
                <a:ln>
                  <a:noFill/>
                </a:ln>
                <a:solidFill>
                  <a:schemeClr val="tx1"/>
                </a:solidFill>
                <a:effectLst/>
                <a:uLnTx/>
                <a:uFillTx/>
                <a:latin typeface="+mn-lt"/>
              </a:rPr>
              <a:t>Identify</a:t>
            </a:r>
            <a:r>
              <a:rPr kumimoji="0" lang="en-US" b="1" i="0" u="none" strike="noStrike" kern="0" cap="none" spc="0" normalizeH="0" noProof="0" dirty="0" smtClean="0">
                <a:ln>
                  <a:noFill/>
                </a:ln>
                <a:solidFill>
                  <a:schemeClr val="tx1"/>
                </a:solidFill>
                <a:effectLst/>
                <a:uLnTx/>
                <a:uFillTx/>
                <a:latin typeface="+mn-lt"/>
              </a:rPr>
              <a:t> related attitudes and skills</a:t>
            </a:r>
          </a:p>
          <a:p>
            <a:pPr marL="342900" marR="0" lvl="0" indent="-342900" algn="l" defTabSz="820738" rtl="0" eaLnBrk="1" fontAlgn="base" latinLnBrk="0" hangingPunct="1">
              <a:spcAft>
                <a:spcPts val="600"/>
              </a:spcAft>
              <a:buSzTx/>
              <a:buFont typeface="Wingdings" pitchFamily="2" charset="2"/>
              <a:buAutoNum type="arabicParenR"/>
              <a:tabLst/>
              <a:defRPr/>
            </a:pPr>
            <a:r>
              <a:rPr lang="en-US" b="1" kern="0" dirty="0" smtClean="0"/>
              <a:t>Discuss common issues and mistakes </a:t>
            </a:r>
          </a:p>
          <a:p>
            <a:pPr marL="342900" marR="0" lvl="0" indent="-342900" algn="l" defTabSz="820738" rtl="0" eaLnBrk="1" fontAlgn="base" latinLnBrk="0" hangingPunct="1">
              <a:spcAft>
                <a:spcPts val="600"/>
              </a:spcAft>
              <a:buSzTx/>
              <a:buFont typeface="Wingdings" pitchFamily="2" charset="2"/>
              <a:buAutoNum type="arabicParenR"/>
              <a:tabLst/>
              <a:defRPr/>
            </a:pPr>
            <a:r>
              <a:rPr kumimoji="0" lang="en-US" b="1" i="0" u="none" strike="noStrike" kern="0" cap="none" spc="0" normalizeH="0" noProof="0" dirty="0" smtClean="0">
                <a:ln>
                  <a:noFill/>
                </a:ln>
                <a:effectLst/>
                <a:uLnTx/>
                <a:uFillTx/>
                <a:latin typeface="+mn-lt"/>
              </a:rPr>
              <a:t>Apply effective techniques  </a:t>
            </a:r>
          </a:p>
        </p:txBody>
      </p:sp>
      <p:pic>
        <p:nvPicPr>
          <p:cNvPr id="6" name="Picture 4" descr="http://www.tracktrainingservices.co.uk/wp-content/uploads/2012/01/Leadership-and-management-workshops1.jpg"/>
          <p:cNvPicPr>
            <a:picLocks noChangeAspect="1" noChangeArrowheads="1"/>
          </p:cNvPicPr>
          <p:nvPr/>
        </p:nvPicPr>
        <p:blipFill>
          <a:blip r:embed="rId3" cstate="print"/>
          <a:srcRect/>
          <a:stretch>
            <a:fillRect/>
          </a:stretch>
        </p:blipFill>
        <p:spPr bwMode="auto">
          <a:xfrm>
            <a:off x="7196328" y="3962400"/>
            <a:ext cx="1536192" cy="2286564"/>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 y="1325880"/>
            <a:ext cx="8077200" cy="1431161"/>
          </a:xfrm>
          <a:prstGeom prst="rect">
            <a:avLst/>
          </a:prstGeom>
          <a:noFill/>
        </p:spPr>
        <p:txBody>
          <a:bodyPr wrap="square" rtlCol="0">
            <a:spAutoFit/>
          </a:bodyPr>
          <a:lstStyle/>
          <a:p>
            <a:pPr marL="233363" indent="-233363">
              <a:spcAft>
                <a:spcPts val="600"/>
              </a:spcAft>
            </a:pPr>
            <a:r>
              <a:rPr lang="en-US" b="1" dirty="0" smtClean="0"/>
              <a:t>Discussion points:</a:t>
            </a:r>
          </a:p>
          <a:p>
            <a:pPr marL="690563" lvl="1" indent="-233363">
              <a:spcAft>
                <a:spcPts val="600"/>
              </a:spcAft>
              <a:buClr>
                <a:srgbClr val="0038A8"/>
              </a:buClr>
              <a:buFont typeface="Wingdings" pitchFamily="2" charset="2"/>
              <a:buChar char="§"/>
            </a:pPr>
            <a:r>
              <a:rPr lang="en-US" dirty="0" smtClean="0"/>
              <a:t>How do you define Delegation?</a:t>
            </a:r>
          </a:p>
          <a:p>
            <a:pPr marL="690563" lvl="1" indent="-233363">
              <a:spcAft>
                <a:spcPts val="600"/>
              </a:spcAft>
              <a:buClr>
                <a:srgbClr val="0038A8"/>
              </a:buClr>
              <a:buFont typeface="Wingdings" pitchFamily="2" charset="2"/>
              <a:buChar char="§"/>
            </a:pPr>
            <a:r>
              <a:rPr lang="en-US" dirty="0" smtClean="0"/>
              <a:t>Why is Delegation important?</a:t>
            </a:r>
          </a:p>
          <a:p>
            <a:pPr marL="690563" lvl="1" indent="-233363">
              <a:spcAft>
                <a:spcPts val="600"/>
              </a:spcAft>
              <a:buClr>
                <a:srgbClr val="0038A8"/>
              </a:buClr>
              <a:buFont typeface="Wingdings" pitchFamily="2" charset="2"/>
              <a:buChar char="§"/>
            </a:pPr>
            <a:r>
              <a:rPr lang="en-US" dirty="0" smtClean="0"/>
              <a:t>What is the difference, if any, between Delegation and empowerment?</a:t>
            </a:r>
          </a:p>
        </p:txBody>
      </p:sp>
      <p:sp>
        <p:nvSpPr>
          <p:cNvPr id="7"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6</a:t>
            </a:fld>
            <a:endParaRPr lang="en-US" kern="0" dirty="0">
              <a:solidFill>
                <a:sysClr val="windowText" lastClr="000000"/>
              </a:solidFill>
            </a:endParaRPr>
          </a:p>
        </p:txBody>
      </p:sp>
      <p:sp>
        <p:nvSpPr>
          <p:cNvPr id="8" name="Title 7"/>
          <p:cNvSpPr>
            <a:spLocks noGrp="1"/>
          </p:cNvSpPr>
          <p:nvPr>
            <p:ph type="title"/>
          </p:nvPr>
        </p:nvSpPr>
        <p:spPr/>
        <p:txBody>
          <a:bodyPr/>
          <a:lstStyle/>
          <a:p>
            <a:r>
              <a:rPr lang="en-US" dirty="0" smtClean="0"/>
              <a:t>	Defining Delegation:  Discussion</a:t>
            </a:r>
            <a:endParaRPr lang="en-US" dirty="0"/>
          </a:p>
        </p:txBody>
      </p:sp>
      <p:grpSp>
        <p:nvGrpSpPr>
          <p:cNvPr id="9" name="Group 8"/>
          <p:cNvGrpSpPr/>
          <p:nvPr/>
        </p:nvGrpSpPr>
        <p:grpSpPr>
          <a:xfrm>
            <a:off x="6324600" y="4604810"/>
            <a:ext cx="2362200" cy="1567390"/>
            <a:chOff x="6324600" y="4604810"/>
            <a:chExt cx="2362200" cy="1567390"/>
          </a:xfrm>
        </p:grpSpPr>
        <p:pic>
          <p:nvPicPr>
            <p:cNvPr id="11" name="Picture 6" descr="http://www.aicpa.org/InterestAreas/YoungCPANetwork/PublishingImages/iStock_000007189948XSmall.jpg"/>
            <p:cNvPicPr>
              <a:picLocks noChangeAspect="1" noChangeArrowheads="1"/>
            </p:cNvPicPr>
            <p:nvPr/>
          </p:nvPicPr>
          <p:blipFill>
            <a:blip r:embed="rId3" cstate="print"/>
            <a:srcRect/>
            <a:stretch>
              <a:fillRect/>
            </a:stretch>
          </p:blipFill>
          <p:spPr bwMode="auto">
            <a:xfrm>
              <a:off x="6324600" y="4604810"/>
              <a:ext cx="2362200" cy="1567390"/>
            </a:xfrm>
            <a:prstGeom prst="rect">
              <a:avLst/>
            </a:prstGeom>
            <a:noFill/>
          </p:spPr>
        </p:pic>
        <p:sp>
          <p:nvSpPr>
            <p:cNvPr id="6" name="TextBox 5"/>
            <p:cNvSpPr txBox="1"/>
            <p:nvPr/>
          </p:nvSpPr>
          <p:spPr>
            <a:xfrm rot="20844123">
              <a:off x="7010400" y="5280990"/>
              <a:ext cx="914400" cy="246221"/>
            </a:xfrm>
            <a:prstGeom prst="rect">
              <a:avLst/>
            </a:prstGeom>
            <a:noFill/>
          </p:spPr>
          <p:txBody>
            <a:bodyPr wrap="square" rtlCol="0">
              <a:spAutoFit/>
            </a:bodyPr>
            <a:lstStyle/>
            <a:p>
              <a:r>
                <a:rPr lang="en-US" sz="1000" dirty="0" smtClean="0">
                  <a:solidFill>
                    <a:schemeClr val="bg2"/>
                  </a:solidFill>
                  <a:latin typeface="Stencil" pitchFamily="82" charset="0"/>
                  <a:ea typeface="Verdana" pitchFamily="34" charset="0"/>
                  <a:cs typeface="Verdana" pitchFamily="34" charset="0"/>
                </a:rPr>
                <a:t>Trust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60</a:t>
            </a:fld>
            <a:endParaRPr lang="en-US" kern="0">
              <a:solidFill>
                <a:sysClr val="windowText" lastClr="000000"/>
              </a:solidFill>
            </a:endParaRPr>
          </a:p>
        </p:txBody>
      </p:sp>
      <p:sp>
        <p:nvSpPr>
          <p:cNvPr id="5" name="Text Placeholder 4"/>
          <p:cNvSpPr>
            <a:spLocks noGrp="1"/>
          </p:cNvSpPr>
          <p:nvPr>
            <p:ph type="body" sz="quarter" idx="11"/>
          </p:nvPr>
        </p:nvSpPr>
        <p:spPr>
          <a:xfrm>
            <a:off x="0" y="3172968"/>
            <a:ext cx="8077200" cy="701731"/>
          </a:xfrm>
        </p:spPr>
        <p:txBody>
          <a:bodyPr/>
          <a:lstStyle/>
          <a:p>
            <a:pPr marL="0" indent="0" algn="ctr" defTabSz="914400" fontAlgn="auto">
              <a:spcBef>
                <a:spcPct val="0"/>
              </a:spcBef>
              <a:spcAft>
                <a:spcPts val="0"/>
              </a:spcAft>
              <a:buClrTx/>
              <a:defRPr/>
            </a:pPr>
            <a:r>
              <a:rPr lang="en-US" sz="4000" kern="1200" dirty="0" smtClean="0">
                <a:solidFill>
                  <a:srgbClr val="0091B5"/>
                </a:solidFill>
                <a:effectLst>
                  <a:outerShdw blurRad="38100" dist="38100" dir="2700000" algn="tl">
                    <a:srgbClr val="000000">
                      <a:alpha val="43137"/>
                    </a:srgbClr>
                  </a:outerShdw>
                </a:effectLst>
                <a:latin typeface="Arial" pitchFamily="34" charset="0"/>
                <a:cs typeface="Arial" pitchFamily="34" charset="0"/>
              </a:rPr>
              <a:t>References</a:t>
            </a:r>
            <a:endParaRPr lang="en-US" sz="4000" kern="1200" dirty="0">
              <a:solidFill>
                <a:srgbClr val="0091B5"/>
              </a:solidFill>
              <a:effectLst>
                <a:outerShdw blurRad="38100" dist="38100" dir="2700000" algn="tl">
                  <a:srgbClr val="000000">
                    <a:alpha val="43137"/>
                  </a:srgbClr>
                </a:outerShdw>
              </a:effectLst>
              <a:latin typeface="Arial" pitchFamily="34" charset="0"/>
              <a:cs typeface="Arial" pitchFamily="34" charset="0"/>
            </a:endParaRPr>
          </a:p>
        </p:txBody>
      </p:sp>
      <p:sp>
        <p:nvSpPr>
          <p:cNvPr id="9" name="Title 8"/>
          <p:cNvSpPr>
            <a:spLocks noGrp="1"/>
          </p:cNvSpPr>
          <p:nvPr>
            <p:ph type="title"/>
          </p:nvPr>
        </p:nvSpPr>
        <p:spPr/>
        <p:txBody>
          <a:bodyPr/>
          <a:lstStyle/>
          <a:p>
            <a:r>
              <a:rPr lang="en-US" dirty="0" smtClean="0"/>
              <a:t>	Delegation:  References</a:t>
            </a:r>
            <a:endParaRPr lang="en-US" dirty="0"/>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61</a:t>
            </a:fld>
            <a:endParaRPr lang="en-US" kern="0" dirty="0">
              <a:solidFill>
                <a:sysClr val="windowText" lastClr="000000"/>
              </a:solidFill>
            </a:endParaRPr>
          </a:p>
        </p:txBody>
      </p:sp>
      <p:sp>
        <p:nvSpPr>
          <p:cNvPr id="4" name="Title 4"/>
          <p:cNvSpPr>
            <a:spLocks noGrp="1"/>
          </p:cNvSpPr>
          <p:nvPr>
            <p:ph type="title"/>
          </p:nvPr>
        </p:nvSpPr>
        <p:spPr/>
        <p:txBody>
          <a:bodyPr/>
          <a:lstStyle/>
          <a:p>
            <a:r>
              <a:rPr lang="en-US" dirty="0" smtClean="0"/>
              <a:t>	Delegation:  References</a:t>
            </a:r>
            <a:endParaRPr lang="en-US" dirty="0"/>
          </a:p>
        </p:txBody>
      </p:sp>
      <p:grpSp>
        <p:nvGrpSpPr>
          <p:cNvPr id="11" name="Group 10"/>
          <p:cNvGrpSpPr/>
          <p:nvPr/>
        </p:nvGrpSpPr>
        <p:grpSpPr>
          <a:xfrm>
            <a:off x="228600" y="1323975"/>
            <a:ext cx="8696325" cy="5381625"/>
            <a:chOff x="228600" y="1171575"/>
            <a:chExt cx="8696325" cy="5381625"/>
          </a:xfrm>
        </p:grpSpPr>
        <p:sp>
          <p:nvSpPr>
            <p:cNvPr id="5" name="Content Placeholder 2"/>
            <p:cNvSpPr txBox="1">
              <a:spLocks/>
            </p:cNvSpPr>
            <p:nvPr/>
          </p:nvSpPr>
          <p:spPr>
            <a:xfrm>
              <a:off x="228600" y="2714625"/>
              <a:ext cx="8686800" cy="3838575"/>
            </a:xfrm>
            <a:prstGeom prst="rect">
              <a:avLst/>
            </a:prstGeom>
          </p:spPr>
          <p:txBody>
            <a:bodyPr>
              <a:noAutofit/>
            </a:bodyPr>
            <a:lstStyle/>
            <a:p>
              <a:pPr marL="225425" marR="0" lvl="0" indent="-225425" algn="l" defTabSz="820738" rtl="0" eaLnBrk="1" fontAlgn="base" latinLnBrk="0" hangingPunct="1">
                <a:lnSpc>
                  <a:spcPct val="100000"/>
                </a:lnSpc>
                <a:spcBef>
                  <a:spcPct val="20000"/>
                </a:spcBef>
                <a:spcAft>
                  <a:spcPct val="0"/>
                </a:spcAft>
                <a:buClr>
                  <a:schemeClr val="hlink"/>
                </a:buClr>
                <a:buSzTx/>
                <a:buFont typeface="Wingdings" pitchFamily="2" charset="2"/>
                <a:buNone/>
                <a:tabLst/>
                <a:defRPr/>
              </a:pPr>
              <a:r>
                <a:rPr lang="en-US" sz="1100" b="1" kern="0" dirty="0" smtClean="0">
                  <a:latin typeface="Arial" pitchFamily="34" charset="0"/>
                  <a:cs typeface="Arial" pitchFamily="34" charset="0"/>
                </a:rPr>
                <a:t>Job Aid:</a:t>
              </a:r>
            </a:p>
            <a:p>
              <a:pPr marL="688975" lvl="0" indent="-225425" defTabSz="820738" fontAlgn="base">
                <a:spcBef>
                  <a:spcPct val="20000"/>
                </a:spcBef>
                <a:spcAft>
                  <a:spcPct val="0"/>
                </a:spcAft>
                <a:buClr>
                  <a:schemeClr val="hlink"/>
                </a:buClr>
                <a:buFont typeface="Wingdings" pitchFamily="2" charset="2"/>
                <a:buChar char="§"/>
                <a:defRPr/>
              </a:pPr>
              <a:r>
                <a:rPr lang="en-US" sz="1100" u="sng" kern="0" dirty="0" smtClean="0">
                  <a:latin typeface="Arial" pitchFamily="34" charset="0"/>
                  <a:cs typeface="Arial" pitchFamily="34" charset="0"/>
                </a:rPr>
                <a:t>Delegating Tasks.</a:t>
              </a:r>
              <a:r>
                <a:rPr lang="en-US" sz="1100" kern="0" dirty="0" smtClean="0">
                  <a:latin typeface="Arial" pitchFamily="34" charset="0"/>
                  <a:cs typeface="Arial" pitchFamily="34" charset="0"/>
                </a:rPr>
                <a:t> </a:t>
              </a:r>
              <a:r>
                <a:rPr lang="en-US" sz="1100" dirty="0" smtClean="0">
                  <a:latin typeface="Arial" pitchFamily="34" charset="0"/>
                  <a:cs typeface="Arial" pitchFamily="34" charset="0"/>
                </a:rPr>
                <a:t>Job Aid. Course: Delegation. ID: mgmt_27_a02_bs_enus_jamgmt_27_a02_bs_enust301. Skillport. Web. Accessed August 12, 2014. </a:t>
              </a:r>
              <a:endParaRPr lang="en-US" sz="1100" kern="0" dirty="0" smtClean="0">
                <a:latin typeface="Arial" pitchFamily="34" charset="0"/>
                <a:cs typeface="Arial" pitchFamily="34" charset="0"/>
              </a:endParaRPr>
            </a:p>
            <a:p>
              <a:pPr marL="688975" indent="-225425" defTabSz="820738" fontAlgn="base">
                <a:spcBef>
                  <a:spcPct val="20000"/>
                </a:spcBef>
                <a:spcAft>
                  <a:spcPct val="0"/>
                </a:spcAft>
                <a:buClr>
                  <a:schemeClr val="hlink"/>
                </a:buClr>
                <a:buFont typeface="Wingdings" pitchFamily="2" charset="2"/>
                <a:buChar char="§"/>
                <a:defRPr/>
              </a:pPr>
              <a:r>
                <a:rPr lang="en-US" sz="1100" u="sng" kern="0" dirty="0" smtClean="0">
                  <a:latin typeface="Arial" pitchFamily="34" charset="0"/>
                  <a:cs typeface="Arial" pitchFamily="34" charset="0"/>
                </a:rPr>
                <a:t>Solving Delegation Problems</a:t>
              </a:r>
              <a:r>
                <a:rPr lang="en-US" sz="1100" kern="0" dirty="0" smtClean="0">
                  <a:latin typeface="Arial" pitchFamily="34" charset="0"/>
                  <a:cs typeface="Arial" pitchFamily="34" charset="0"/>
                </a:rPr>
                <a:t>. </a:t>
              </a:r>
              <a:r>
                <a:rPr lang="en-US" sz="1100" dirty="0" smtClean="0">
                  <a:latin typeface="Arial" pitchFamily="34" charset="0"/>
                  <a:cs typeface="Arial" pitchFamily="34" charset="0"/>
                </a:rPr>
                <a:t>Job Aid. Course: Delegation.  ID: mgmt_27_a03_bs_enus_jamgmt_27_a03_bs_enust901. Skillport. Web. Accessed August 12, 2014.</a:t>
              </a:r>
            </a:p>
            <a:p>
              <a:pPr marL="688975" indent="-225425" defTabSz="820738" fontAlgn="base">
                <a:spcBef>
                  <a:spcPct val="20000"/>
                </a:spcBef>
                <a:spcAft>
                  <a:spcPct val="0"/>
                </a:spcAft>
                <a:buClr>
                  <a:schemeClr val="hlink"/>
                </a:buClr>
                <a:buFont typeface="Wingdings" pitchFamily="2" charset="2"/>
                <a:buChar char="§"/>
                <a:defRPr/>
              </a:pPr>
              <a:r>
                <a:rPr lang="en-US" sz="1100" u="sng" kern="0" dirty="0" smtClean="0">
                  <a:latin typeface="Arial" pitchFamily="34" charset="0"/>
                  <a:cs typeface="Arial" pitchFamily="34" charset="0"/>
                </a:rPr>
                <a:t>The Four Characteristics of a Good Delegator. </a:t>
              </a:r>
              <a:r>
                <a:rPr lang="en-US" sz="1100" dirty="0" smtClean="0">
                  <a:latin typeface="Arial" pitchFamily="34" charset="0"/>
                  <a:cs typeface="Arial" pitchFamily="34" charset="0"/>
                </a:rPr>
                <a:t>Job Aid. Course: Delegation. ID: mgmt_27_a01_bs_enus_jamgmt_a01_bs_enust1601. Skillport. Web. Accessed August 12, 2014. </a:t>
              </a:r>
            </a:p>
            <a:p>
              <a:pPr marL="688975" indent="-225425" defTabSz="820738" fontAlgn="base">
                <a:spcBef>
                  <a:spcPct val="20000"/>
                </a:spcBef>
                <a:spcAft>
                  <a:spcPct val="0"/>
                </a:spcAft>
                <a:buClr>
                  <a:schemeClr val="hlink"/>
                </a:buClr>
                <a:buFont typeface="Wingdings" pitchFamily="2" charset="2"/>
                <a:buChar char="§"/>
                <a:defRPr/>
              </a:pPr>
              <a:r>
                <a:rPr lang="en-US" sz="1100" u="sng" kern="0" dirty="0" smtClean="0">
                  <a:latin typeface="Arial" pitchFamily="34" charset="0"/>
                  <a:cs typeface="Arial" pitchFamily="34" charset="0"/>
                </a:rPr>
                <a:t>Planning Your Delegation.</a:t>
              </a:r>
              <a:r>
                <a:rPr lang="en-US" sz="1100" kern="0" dirty="0" smtClean="0">
                  <a:latin typeface="Arial" pitchFamily="34" charset="0"/>
                  <a:cs typeface="Arial" pitchFamily="34" charset="0"/>
                </a:rPr>
                <a:t> Job Aid. Course: Delegation. </a:t>
              </a:r>
              <a:r>
                <a:rPr lang="en-US" sz="1100" dirty="0" smtClean="0">
                  <a:latin typeface="Arial" pitchFamily="34" charset="0"/>
                  <a:cs typeface="Arial" pitchFamily="34" charset="0"/>
                </a:rPr>
                <a:t>ID: mgmt_15_a02_bs_enus_jamgmt_15_a02_enust201. Skillport. Web. Accessed August 12, 2014.</a:t>
              </a:r>
              <a:endParaRPr lang="en-US" sz="1100" kern="0" dirty="0" smtClean="0">
                <a:latin typeface="Arial" pitchFamily="34" charset="0"/>
                <a:cs typeface="Arial" pitchFamily="34" charset="0"/>
              </a:endParaRPr>
            </a:p>
            <a:p>
              <a:pPr marL="682625" lvl="1" indent="-225425" defTabSz="820738" fontAlgn="base">
                <a:spcBef>
                  <a:spcPct val="20000"/>
                </a:spcBef>
                <a:spcAft>
                  <a:spcPct val="0"/>
                </a:spcAft>
                <a:buClr>
                  <a:schemeClr val="hlink"/>
                </a:buClr>
                <a:buFont typeface="Wingdings" pitchFamily="2" charset="2"/>
                <a:buChar char="§"/>
                <a:defRPr/>
              </a:pPr>
              <a:r>
                <a:rPr lang="en-US" sz="1100" u="sng" kern="0" dirty="0" smtClean="0">
                  <a:latin typeface="Arial" pitchFamily="34" charset="0"/>
                  <a:cs typeface="Arial" pitchFamily="34" charset="0"/>
                </a:rPr>
                <a:t>Avoiding Reverse Delegation. </a:t>
              </a:r>
              <a:r>
                <a:rPr lang="en-US" sz="1100" kern="0" dirty="0" smtClean="0">
                  <a:latin typeface="Arial" pitchFamily="34" charset="0"/>
                  <a:cs typeface="Arial" pitchFamily="34" charset="0"/>
                </a:rPr>
                <a:t>Job Aid. Course: Delegation. ID: pd_01_a03_bs_enin_jpd_01_a03_bs_ein153c. </a:t>
              </a:r>
              <a:r>
                <a:rPr lang="en-US" sz="1100" dirty="0" smtClean="0">
                  <a:latin typeface="Arial" pitchFamily="34" charset="0"/>
                  <a:cs typeface="Arial" pitchFamily="34" charset="0"/>
                </a:rPr>
                <a:t>Skillport. Web.  Accessed August 12, 2014. </a:t>
              </a:r>
              <a:endParaRPr lang="en-US" sz="1100" dirty="0" smtClean="0">
                <a:latin typeface="Arial" pitchFamily="34" charset="0"/>
                <a:cs typeface="Arial" pitchFamily="34" charset="0"/>
                <a:hlinkClick r:id="rId3" action="ppaction://hlinkfile"/>
              </a:endParaRPr>
            </a:p>
            <a:p>
              <a:pPr marL="225425" lvl="0" indent="-225425" defTabSz="820738" fontAlgn="base">
                <a:spcBef>
                  <a:spcPct val="20000"/>
                </a:spcBef>
                <a:spcAft>
                  <a:spcPct val="0"/>
                </a:spcAft>
                <a:buClr>
                  <a:schemeClr val="hlink"/>
                </a:buClr>
                <a:defRPr/>
              </a:pPr>
              <a:r>
                <a:rPr lang="en-US" sz="1100" b="1" kern="0" dirty="0" smtClean="0">
                  <a:latin typeface="Arial" pitchFamily="34" charset="0"/>
                  <a:cs typeface="Arial" pitchFamily="34" charset="0"/>
                </a:rPr>
                <a:t>Skill Brief:</a:t>
              </a:r>
            </a:p>
            <a:p>
              <a:pPr marL="688975" lvl="0" indent="-225425" defTabSz="820738" fontAlgn="base">
                <a:spcBef>
                  <a:spcPct val="20000"/>
                </a:spcBef>
                <a:spcAft>
                  <a:spcPct val="0"/>
                </a:spcAft>
                <a:buClr>
                  <a:schemeClr val="hlink"/>
                </a:buClr>
                <a:buFont typeface="Wingdings" pitchFamily="2" charset="2"/>
                <a:buChar char="§"/>
                <a:defRPr/>
              </a:pPr>
              <a:r>
                <a:rPr lang="en-US" sz="1100" u="sng" kern="0" dirty="0" smtClean="0">
                  <a:latin typeface="Arial" pitchFamily="34" charset="0"/>
                  <a:cs typeface="Arial" pitchFamily="34" charset="0"/>
                </a:rPr>
                <a:t>Empowerment.</a:t>
              </a:r>
              <a:r>
                <a:rPr lang="en-US" sz="1100" kern="0" dirty="0" smtClean="0">
                  <a:latin typeface="Arial" pitchFamily="34" charset="0"/>
                  <a:cs typeface="Arial" pitchFamily="34" charset="0"/>
                </a:rPr>
                <a:t> </a:t>
              </a:r>
              <a:r>
                <a:rPr lang="en-US" sz="1100" dirty="0" smtClean="0">
                  <a:latin typeface="Arial" pitchFamily="34" charset="0"/>
                  <a:cs typeface="Arial" pitchFamily="34" charset="0"/>
                </a:rPr>
                <a:t>SkillBrief. Course: Delegation.  ID: oper_04_a01_bs_enus_sboper_04_a01_bs_enus002044. Skillport. Web. Accessed  August 12, 2014.</a:t>
              </a:r>
            </a:p>
            <a:p>
              <a:pPr marL="688975" indent="-225425" defTabSz="820738" fontAlgn="base">
                <a:spcBef>
                  <a:spcPct val="20000"/>
                </a:spcBef>
                <a:spcAft>
                  <a:spcPct val="0"/>
                </a:spcAft>
                <a:buClr>
                  <a:schemeClr val="hlink"/>
                </a:buClr>
                <a:buFont typeface="Wingdings" pitchFamily="2" charset="2"/>
                <a:buChar char="§"/>
                <a:defRPr/>
              </a:pPr>
              <a:r>
                <a:rPr lang="en-US" sz="1100" u="sng" kern="0" dirty="0" smtClean="0">
                  <a:latin typeface="Arial" pitchFamily="34" charset="0"/>
                  <a:cs typeface="Arial" pitchFamily="34" charset="0"/>
                </a:rPr>
                <a:t>Planning to Delegate.</a:t>
              </a:r>
              <a:r>
                <a:rPr lang="en-US" sz="1100" kern="0" dirty="0" smtClean="0">
                  <a:latin typeface="Arial" pitchFamily="34" charset="0"/>
                  <a:cs typeface="Arial" pitchFamily="34" charset="0"/>
                </a:rPr>
                <a:t> </a:t>
              </a:r>
              <a:r>
                <a:rPr lang="en-US" sz="1100" dirty="0" smtClean="0">
                  <a:latin typeface="Arial" pitchFamily="34" charset="0"/>
                  <a:cs typeface="Arial" pitchFamily="34" charset="0"/>
                </a:rPr>
                <a:t>SkillBrief. Course: Delegation.  ID: mgmt_15_a02_bs_enus_sbmgmt_15_a02_bs_enus001002. Skillport. Web. Accessed  August 12, 2014.</a:t>
              </a:r>
            </a:p>
            <a:p>
              <a:pPr marL="688975" indent="-225425" defTabSz="820738" fontAlgn="base">
                <a:spcBef>
                  <a:spcPct val="20000"/>
                </a:spcBef>
                <a:spcAft>
                  <a:spcPct val="0"/>
                </a:spcAft>
                <a:buClr>
                  <a:schemeClr val="hlink"/>
                </a:buClr>
                <a:buFont typeface="Wingdings" pitchFamily="2" charset="2"/>
                <a:buChar char="§"/>
                <a:defRPr/>
              </a:pPr>
              <a:r>
                <a:rPr lang="en-US" sz="1100" u="sng" kern="0" dirty="0" smtClean="0">
                  <a:latin typeface="Arial" pitchFamily="34" charset="0"/>
                  <a:cs typeface="Arial" pitchFamily="34" charset="0"/>
                </a:rPr>
                <a:t>Progress Monitoring and Task Delegation. </a:t>
              </a:r>
              <a:r>
                <a:rPr lang="en-US" sz="1100" kern="0" dirty="0" smtClean="0">
                  <a:latin typeface="Arial" pitchFamily="34" charset="0"/>
                  <a:cs typeface="Arial" pitchFamily="34" charset="0"/>
                </a:rPr>
                <a:t> </a:t>
              </a:r>
              <a:r>
                <a:rPr lang="en-US" sz="1100" dirty="0" smtClean="0">
                  <a:latin typeface="Arial" pitchFamily="34" charset="0"/>
                  <a:cs typeface="Arial" pitchFamily="34" charset="0"/>
                </a:rPr>
                <a:t>SkillBrief. Course: Delegation.  ID: mgmt_15_a02_bs_enus_sbmgmt_15_a02_bs_enus001004. Skillport. Web. Accessed  August 12, 2014.</a:t>
              </a:r>
            </a:p>
          </p:txBody>
        </p:sp>
        <p:sp>
          <p:nvSpPr>
            <p:cNvPr id="7" name="Content Placeholder 2"/>
            <p:cNvSpPr txBox="1">
              <a:spLocks/>
            </p:cNvSpPr>
            <p:nvPr/>
          </p:nvSpPr>
          <p:spPr>
            <a:xfrm>
              <a:off x="238125" y="1171575"/>
              <a:ext cx="8686800" cy="1143000"/>
            </a:xfrm>
            <a:prstGeom prst="rect">
              <a:avLst/>
            </a:prstGeom>
          </p:spPr>
          <p:txBody>
            <a:bodyPr>
              <a:noAutofit/>
            </a:bodyPr>
            <a:lstStyle/>
            <a:p>
              <a:pPr marL="225425" marR="0" lvl="0" indent="-225425" algn="l" defTabSz="820738" rtl="0" eaLnBrk="1" fontAlgn="base" latinLnBrk="0" hangingPunct="1">
                <a:lnSpc>
                  <a:spcPct val="100000"/>
                </a:lnSpc>
                <a:spcBef>
                  <a:spcPct val="20000"/>
                </a:spcBef>
                <a:spcAft>
                  <a:spcPct val="0"/>
                </a:spcAft>
                <a:buClr>
                  <a:schemeClr val="hlink"/>
                </a:buClr>
                <a:buSzTx/>
                <a:buFont typeface="Wingdings" pitchFamily="2" charset="2"/>
                <a:buNone/>
                <a:tabLst/>
                <a:defRPr/>
              </a:pPr>
              <a:r>
                <a:rPr lang="en-US" sz="1100" b="1" kern="0" dirty="0" smtClean="0">
                  <a:latin typeface="Arial" pitchFamily="34" charset="0"/>
                  <a:cs typeface="Arial" pitchFamily="34" charset="0"/>
                </a:rPr>
                <a:t>Skillport Course – requires Skillport login first                                                                                                        </a:t>
              </a:r>
              <a:r>
                <a:rPr lang="en-US" sz="1100" kern="0" dirty="0" smtClean="0">
                  <a:latin typeface="Arial" pitchFamily="34" charset="0"/>
                  <a:cs typeface="Arial" pitchFamily="34" charset="0"/>
                </a:rPr>
                <a:t>https://boeing.skillport.com/</a:t>
              </a:r>
              <a:endParaRPr lang="en-US" sz="1400" kern="0" dirty="0" smtClean="0">
                <a:latin typeface="Arial" pitchFamily="34" charset="0"/>
                <a:cs typeface="Arial" pitchFamily="34" charset="0"/>
              </a:endParaRPr>
            </a:p>
            <a:p>
              <a:pPr marL="688975" lvl="0" indent="-225425" defTabSz="820738" fontAlgn="base">
                <a:spcBef>
                  <a:spcPct val="20000"/>
                </a:spcBef>
                <a:spcAft>
                  <a:spcPct val="0"/>
                </a:spcAft>
                <a:buClr>
                  <a:schemeClr val="hlink"/>
                </a:buClr>
                <a:buFont typeface="Wingdings" pitchFamily="2" charset="2"/>
                <a:buChar char="§"/>
                <a:defRPr/>
              </a:pPr>
              <a:r>
                <a:rPr lang="en-US" sz="1100" kern="0" dirty="0" smtClean="0">
                  <a:latin typeface="Arial" pitchFamily="34" charset="0"/>
                  <a:cs typeface="Arial" pitchFamily="34" charset="0"/>
                </a:rPr>
                <a:t>Delegation Essentials:  An Introduction to Delegating.  (Search for:  </a:t>
              </a:r>
              <a:r>
                <a:rPr lang="en-US" sz="1100" b="1" kern="0" dirty="0" smtClean="0">
                  <a:latin typeface="Arial" pitchFamily="34" charset="0"/>
                  <a:cs typeface="Arial" pitchFamily="34" charset="0"/>
                </a:rPr>
                <a:t>mgmt_27_a01_bs_enus</a:t>
              </a:r>
              <a:r>
                <a:rPr lang="en-US" sz="1100" kern="0" dirty="0" smtClean="0">
                  <a:latin typeface="Arial" pitchFamily="34" charset="0"/>
                  <a:cs typeface="Arial" pitchFamily="34" charset="0"/>
                </a:rPr>
                <a:t>)</a:t>
              </a:r>
            </a:p>
            <a:p>
              <a:pPr marL="688975" lvl="0" indent="-225425" defTabSz="820738" fontAlgn="base">
                <a:spcBef>
                  <a:spcPct val="20000"/>
                </a:spcBef>
                <a:spcAft>
                  <a:spcPct val="0"/>
                </a:spcAft>
                <a:buClr>
                  <a:schemeClr val="hlink"/>
                </a:buClr>
                <a:buFont typeface="Wingdings" pitchFamily="2" charset="2"/>
                <a:buChar char="§"/>
                <a:defRPr/>
              </a:pPr>
              <a:r>
                <a:rPr lang="en-US" sz="1100" kern="0" dirty="0" smtClean="0">
                  <a:latin typeface="Arial" pitchFamily="34" charset="0"/>
                  <a:cs typeface="Arial" pitchFamily="34" charset="0"/>
                </a:rPr>
                <a:t>Delegation Essentials:  Overcoming Delegation Problems.  (Search for:  </a:t>
              </a:r>
              <a:r>
                <a:rPr lang="en-US" sz="1100" b="1" kern="0" dirty="0" smtClean="0">
                  <a:latin typeface="Arial" pitchFamily="34" charset="0"/>
                  <a:cs typeface="Arial" pitchFamily="34" charset="0"/>
                </a:rPr>
                <a:t>mgmt_27_a03_bs_enus</a:t>
              </a:r>
              <a:r>
                <a:rPr lang="en-US" sz="1100" kern="0" dirty="0" smtClean="0">
                  <a:latin typeface="Arial" pitchFamily="34" charset="0"/>
                  <a:cs typeface="Arial" pitchFamily="34" charset="0"/>
                </a:rPr>
                <a:t>)</a:t>
              </a:r>
            </a:p>
            <a:p>
              <a:pPr marL="688975" lvl="0" indent="-225425" defTabSz="820738" fontAlgn="base">
                <a:spcBef>
                  <a:spcPct val="20000"/>
                </a:spcBef>
                <a:spcAft>
                  <a:spcPct val="0"/>
                </a:spcAft>
                <a:buClr>
                  <a:schemeClr val="hlink"/>
                </a:buClr>
                <a:buFont typeface="Wingdings" pitchFamily="2" charset="2"/>
                <a:buChar char="§"/>
                <a:defRPr/>
              </a:pPr>
              <a:r>
                <a:rPr lang="en-US" sz="1100" kern="0" dirty="0" smtClean="0">
                  <a:latin typeface="Arial" pitchFamily="34" charset="0"/>
                  <a:cs typeface="Arial" pitchFamily="34" charset="0"/>
                </a:rPr>
                <a:t>Delegation Essentials:  The Delegation Process.  (Search for:  </a:t>
              </a:r>
              <a:r>
                <a:rPr lang="en-US" sz="1100" b="1" kern="0" dirty="0" smtClean="0">
                  <a:latin typeface="Arial" pitchFamily="34" charset="0"/>
                  <a:cs typeface="Arial" pitchFamily="34" charset="0"/>
                </a:rPr>
                <a:t>mgmt_27_a02_bs_enus</a:t>
              </a:r>
              <a:r>
                <a:rPr lang="en-US" sz="1100" kern="0" dirty="0" smtClean="0">
                  <a:latin typeface="Arial" pitchFamily="34" charset="0"/>
                  <a:cs typeface="Arial" pitchFamily="34" charset="0"/>
                </a:rPr>
                <a:t>)</a:t>
              </a:r>
            </a:p>
            <a:p>
              <a:pPr marL="688975" lvl="0" indent="-225425" defTabSz="820738" fontAlgn="base">
                <a:spcBef>
                  <a:spcPct val="20000"/>
                </a:spcBef>
                <a:spcAft>
                  <a:spcPct val="0"/>
                </a:spcAft>
                <a:buClr>
                  <a:schemeClr val="hlink"/>
                </a:buClr>
                <a:buFont typeface="Wingdings" pitchFamily="2" charset="2"/>
                <a:buChar char="§"/>
                <a:defRPr/>
              </a:pPr>
              <a:endParaRPr kumimoji="0" lang="en-US" b="0" i="0" u="none" strike="noStrike" kern="0" cap="none" spc="0" normalizeH="0" baseline="0" noProof="0" dirty="0">
                <a:ln>
                  <a:noFill/>
                </a:ln>
                <a:solidFill>
                  <a:schemeClr val="tx1"/>
                </a:solidFill>
                <a:effectLst/>
                <a:uLnTx/>
                <a:uFillTx/>
                <a:latin typeface="+mn-lt"/>
                <a:ea typeface="+mn-ea"/>
                <a:cs typeface="+mn-cs"/>
              </a:endParaRPr>
            </a:p>
          </p:txBody>
        </p:sp>
        <p:sp>
          <p:nvSpPr>
            <p:cNvPr id="8" name="Rectangle 7"/>
            <p:cNvSpPr/>
            <p:nvPr/>
          </p:nvSpPr>
          <p:spPr>
            <a:xfrm>
              <a:off x="228600" y="2223480"/>
              <a:ext cx="8077200" cy="464743"/>
            </a:xfrm>
            <a:prstGeom prst="rect">
              <a:avLst/>
            </a:prstGeom>
          </p:spPr>
          <p:txBody>
            <a:bodyPr wrap="square">
              <a:spAutoFit/>
            </a:bodyPr>
            <a:lstStyle/>
            <a:p>
              <a:pPr marL="225425" lvl="0" indent="-225425" defTabSz="820738" fontAlgn="base">
                <a:spcBef>
                  <a:spcPct val="20000"/>
                </a:spcBef>
                <a:spcAft>
                  <a:spcPct val="0"/>
                </a:spcAft>
                <a:buClr>
                  <a:srgbClr val="0038A8"/>
                </a:buClr>
                <a:defRPr/>
              </a:pPr>
              <a:r>
                <a:rPr lang="en-US" sz="1100" b="1" kern="0" dirty="0" smtClean="0">
                  <a:solidFill>
                    <a:srgbClr val="000000"/>
                  </a:solidFill>
                </a:rPr>
                <a:t>Knowledge Check – requires Skillport login first </a:t>
              </a:r>
              <a:r>
                <a:rPr lang="en-US" sz="1100" b="1" kern="0" dirty="0" smtClean="0">
                  <a:hlinkClick r:id="rId4"/>
                </a:rPr>
                <a:t>https://boeing.skillport.com/</a:t>
              </a:r>
              <a:endParaRPr lang="en-US" sz="1100" b="1" kern="0" dirty="0" smtClean="0"/>
            </a:p>
            <a:p>
              <a:pPr marL="692150" lvl="0" indent="-225425" defTabSz="820738" fontAlgn="base">
                <a:spcBef>
                  <a:spcPct val="20000"/>
                </a:spcBef>
                <a:spcAft>
                  <a:spcPct val="0"/>
                </a:spcAft>
                <a:buClr>
                  <a:srgbClr val="0038A8"/>
                </a:buClr>
                <a:buFont typeface="Wingdings" pitchFamily="2" charset="2"/>
                <a:buChar char="§"/>
                <a:defRPr/>
              </a:pPr>
              <a:r>
                <a:rPr lang="en-US" sz="1100" kern="0" dirty="0" err="1" smtClean="0">
                  <a:solidFill>
                    <a:srgbClr val="000000"/>
                  </a:solidFill>
                  <a:latin typeface="Arial" pitchFamily="34" charset="0"/>
                  <a:cs typeface="Arial" pitchFamily="34" charset="0"/>
                </a:rPr>
                <a:t>SkillSoft</a:t>
              </a:r>
              <a:r>
                <a:rPr lang="en-US" sz="1100" kern="0" dirty="0" smtClean="0">
                  <a:solidFill>
                    <a:srgbClr val="000000"/>
                  </a:solidFill>
                  <a:latin typeface="Arial" pitchFamily="34" charset="0"/>
                  <a:cs typeface="Arial" pitchFamily="34" charset="0"/>
                </a:rPr>
                <a:t> Advantage:  Leadership Advantage: Delegation 2.0</a:t>
              </a:r>
              <a:r>
                <a:rPr lang="en-US" sz="1100" kern="0" dirty="0" smtClean="0">
                  <a:solidFill>
                    <a:srgbClr val="000000"/>
                  </a:solidFill>
                  <a:cs typeface="Arial" pitchFamily="34" charset="0"/>
                </a:rPr>
                <a:t> .  (Search for:</a:t>
              </a:r>
              <a:r>
                <a:rPr lang="en-US" sz="1100" kern="0" dirty="0" smtClean="0">
                  <a:solidFill>
                    <a:srgbClr val="000000"/>
                  </a:solidFill>
                  <a:latin typeface="Arial" pitchFamily="34" charset="0"/>
                  <a:cs typeface="Arial" pitchFamily="34" charset="0"/>
                </a:rPr>
                <a:t>  </a:t>
              </a:r>
              <a:r>
                <a:rPr lang="en-US" sz="1100" b="1" dirty="0" smtClean="0">
                  <a:solidFill>
                    <a:srgbClr val="000000"/>
                  </a:solidFill>
                  <a:latin typeface="Arial" pitchFamily="34" charset="0"/>
                  <a:cs typeface="Arial" pitchFamily="34" charset="0"/>
                </a:rPr>
                <a:t>sla_02_a17_sla_enus</a:t>
              </a:r>
              <a:r>
                <a:rPr lang="en-US" sz="1100" dirty="0" smtClean="0">
                  <a:solidFill>
                    <a:srgbClr val="000000"/>
                  </a:solidFill>
                  <a:latin typeface="Arial" pitchFamily="34" charset="0"/>
                  <a:cs typeface="Arial" pitchFamily="34" charset="0"/>
                </a:rPr>
                <a:t>)</a:t>
              </a:r>
              <a:endParaRPr lang="en-US" sz="1100" kern="0" dirty="0" smtClean="0">
                <a:solidFill>
                  <a:srgbClr val="000000"/>
                </a:solidFill>
                <a:latin typeface="Arial" pitchFamily="34" charset="0"/>
                <a:cs typeface="Arial" pitchFamily="34" charset="0"/>
              </a:endParaRPr>
            </a:p>
          </p:txBody>
        </p:sp>
      </p:gr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62</a:t>
            </a:fld>
            <a:endParaRPr lang="en-US" kern="0" dirty="0">
              <a:solidFill>
                <a:sysClr val="windowText" lastClr="000000"/>
              </a:solidFill>
            </a:endParaRPr>
          </a:p>
        </p:txBody>
      </p:sp>
      <p:sp>
        <p:nvSpPr>
          <p:cNvPr id="4" name="Title 4"/>
          <p:cNvSpPr>
            <a:spLocks noGrp="1"/>
          </p:cNvSpPr>
          <p:nvPr>
            <p:ph type="title"/>
          </p:nvPr>
        </p:nvSpPr>
        <p:spPr/>
        <p:txBody>
          <a:bodyPr/>
          <a:lstStyle/>
          <a:p>
            <a:r>
              <a:rPr lang="en-US" dirty="0" smtClean="0"/>
              <a:t>	Delegation:  References</a:t>
            </a:r>
            <a:endParaRPr lang="en-US" dirty="0"/>
          </a:p>
        </p:txBody>
      </p:sp>
      <p:sp>
        <p:nvSpPr>
          <p:cNvPr id="5" name="Content Placeholder 2"/>
          <p:cNvSpPr txBox="1">
            <a:spLocks/>
          </p:cNvSpPr>
          <p:nvPr/>
        </p:nvSpPr>
        <p:spPr>
          <a:xfrm>
            <a:off x="228600" y="1325880"/>
            <a:ext cx="8686800" cy="5486400"/>
          </a:xfrm>
          <a:prstGeom prst="rect">
            <a:avLst/>
          </a:prstGeom>
          <a:solidFill>
            <a:schemeClr val="bg1"/>
          </a:solidFill>
        </p:spPr>
        <p:txBody>
          <a:bodyPr>
            <a:noAutofit/>
          </a:bodyPr>
          <a:lstStyle/>
          <a:p>
            <a:pPr marL="225425" marR="0" lvl="0" indent="-225425" algn="l" defTabSz="820738" rtl="0" eaLnBrk="1" fontAlgn="base" latinLnBrk="0" hangingPunct="1">
              <a:lnSpc>
                <a:spcPct val="100000"/>
              </a:lnSpc>
              <a:spcBef>
                <a:spcPct val="20000"/>
              </a:spcBef>
              <a:spcAft>
                <a:spcPct val="0"/>
              </a:spcAft>
              <a:buClr>
                <a:schemeClr val="hlink"/>
              </a:buClr>
              <a:buSzTx/>
              <a:buFont typeface="Wingdings" pitchFamily="2" charset="2"/>
              <a:buNone/>
              <a:tabLst/>
              <a:defRPr/>
            </a:pPr>
            <a:r>
              <a:rPr lang="en-US" sz="1100" b="1" kern="0" dirty="0" smtClean="0">
                <a:latin typeface="Arial" pitchFamily="34" charset="0"/>
                <a:cs typeface="Arial" pitchFamily="34" charset="0"/>
              </a:rPr>
              <a:t>Skill Brief:</a:t>
            </a:r>
          </a:p>
          <a:p>
            <a:pPr marL="688975" indent="-225425" defTabSz="820738" fontAlgn="base">
              <a:spcBef>
                <a:spcPct val="20000"/>
              </a:spcBef>
              <a:spcAft>
                <a:spcPct val="0"/>
              </a:spcAft>
              <a:buClr>
                <a:srgbClr val="0038A8"/>
              </a:buClr>
              <a:buFont typeface="Wingdings" pitchFamily="2" charset="2"/>
              <a:buChar char="§"/>
              <a:defRPr/>
            </a:pPr>
            <a:r>
              <a:rPr lang="en-US" sz="1100" u="sng" kern="0" dirty="0" smtClean="0">
                <a:latin typeface="Arial" pitchFamily="34" charset="0"/>
                <a:cs typeface="Arial" pitchFamily="34" charset="0"/>
              </a:rPr>
              <a:t>Solving Delegation Problems. </a:t>
            </a:r>
            <a:r>
              <a:rPr lang="en-US" sz="1100" dirty="0" smtClean="0">
                <a:latin typeface="Arial" pitchFamily="34" charset="0"/>
                <a:cs typeface="Arial" pitchFamily="34" charset="0"/>
              </a:rPr>
              <a:t>SkillBrief. Course: Delegation.  ID: mgmt_27_a03_bs_enus_sbmgmt_27_a03_bs_enus002003. Skillport. Web. Accessed  August 12, 2014.</a:t>
            </a:r>
            <a:endParaRPr lang="en-US" sz="1100" kern="0" dirty="0" smtClean="0"/>
          </a:p>
          <a:p>
            <a:pPr marL="688975" lvl="0" indent="-225425" defTabSz="820738" fontAlgn="base">
              <a:spcBef>
                <a:spcPct val="20000"/>
              </a:spcBef>
              <a:spcAft>
                <a:spcPct val="0"/>
              </a:spcAft>
              <a:buClr>
                <a:srgbClr val="0038A8"/>
              </a:buClr>
              <a:buFont typeface="Wingdings" pitchFamily="2" charset="2"/>
              <a:buChar char="§"/>
              <a:defRPr/>
            </a:pPr>
            <a:r>
              <a:rPr lang="en-US" sz="1100" u="sng" kern="0" dirty="0" smtClean="0">
                <a:latin typeface="Arial" pitchFamily="34" charset="0"/>
                <a:cs typeface="Arial" pitchFamily="34" charset="0"/>
              </a:rPr>
              <a:t>The Benefits of Delegation. </a:t>
            </a:r>
            <a:r>
              <a:rPr lang="en-US" sz="1100" dirty="0" smtClean="0">
                <a:solidFill>
                  <a:srgbClr val="000000"/>
                </a:solidFill>
                <a:latin typeface="Arial" pitchFamily="34" charset="0"/>
                <a:cs typeface="Arial" pitchFamily="34" charset="0"/>
              </a:rPr>
              <a:t>SkillBrief. Course: Delegation.  ID: mgmt_27_a01_bs_enus_sbmgmt_27_a01_bs_enus002003. Skillport. Web. Accessed  August 12, 2014.</a:t>
            </a:r>
          </a:p>
          <a:p>
            <a:pPr marL="688975" lvl="0" indent="-225425" defTabSz="820738" fontAlgn="base">
              <a:spcBef>
                <a:spcPct val="20000"/>
              </a:spcBef>
              <a:spcAft>
                <a:spcPct val="0"/>
              </a:spcAft>
              <a:buClr>
                <a:srgbClr val="0038A8"/>
              </a:buClr>
              <a:buFont typeface="Wingdings" pitchFamily="2" charset="2"/>
              <a:buChar char="§"/>
              <a:defRPr/>
            </a:pPr>
            <a:r>
              <a:rPr lang="en-US" sz="1100" u="sng" kern="0" dirty="0" smtClean="0">
                <a:latin typeface="Arial" pitchFamily="34" charset="0"/>
                <a:cs typeface="Arial" pitchFamily="34" charset="0"/>
              </a:rPr>
              <a:t>The Qualities of a Good Delegator.</a:t>
            </a:r>
            <a:r>
              <a:rPr lang="en-US" sz="1100" u="sng" kern="0" dirty="0" smtClean="0">
                <a:solidFill>
                  <a:srgbClr val="0038A8"/>
                </a:solidFill>
                <a:latin typeface="Arial" pitchFamily="34" charset="0"/>
                <a:cs typeface="Arial" pitchFamily="34" charset="0"/>
              </a:rPr>
              <a:t> </a:t>
            </a:r>
            <a:r>
              <a:rPr lang="en-US" sz="1100" dirty="0" smtClean="0">
                <a:solidFill>
                  <a:srgbClr val="000000"/>
                </a:solidFill>
                <a:latin typeface="Arial" pitchFamily="34" charset="0"/>
                <a:cs typeface="Arial" pitchFamily="34" charset="0"/>
              </a:rPr>
              <a:t>SkillBrief. Course: Delegation.  ID: mgmt_27_a01_bs_enus_sbmgmt_27_a01_bs_enus002009. Skillport. Web. Accessed  August 12, 2014.</a:t>
            </a:r>
          </a:p>
          <a:p>
            <a:pPr marL="688975" lvl="0" indent="-225425" defTabSz="820738" fontAlgn="base">
              <a:spcBef>
                <a:spcPct val="20000"/>
              </a:spcBef>
              <a:spcAft>
                <a:spcPct val="0"/>
              </a:spcAft>
              <a:buClr>
                <a:schemeClr val="hlink"/>
              </a:buClr>
              <a:buFont typeface="Wingdings" pitchFamily="2" charset="2"/>
              <a:buChar char="§"/>
              <a:defRPr/>
            </a:pPr>
            <a:r>
              <a:rPr lang="en-US" sz="1100" u="sng" kern="0" dirty="0" smtClean="0">
                <a:latin typeface="Arial" pitchFamily="34" charset="0"/>
                <a:cs typeface="Arial" pitchFamily="34" charset="0"/>
              </a:rPr>
              <a:t>Assigning the Task. </a:t>
            </a:r>
            <a:r>
              <a:rPr lang="en-US" sz="1100" dirty="0" smtClean="0">
                <a:latin typeface="Arial" pitchFamily="34" charset="0"/>
                <a:cs typeface="Arial" pitchFamily="34" charset="0"/>
              </a:rPr>
              <a:t>SkillBrief. Course: Delegation.  ID: mgmt_27_a02_bs_enus_sbmgmt_27_a02_bs_enus002009. Skillport. Web. Accessed  August 12, 2014.</a:t>
            </a:r>
          </a:p>
          <a:p>
            <a:pPr marL="688975" indent="-225425" defTabSz="820738" fontAlgn="base">
              <a:spcBef>
                <a:spcPct val="20000"/>
              </a:spcBef>
              <a:spcAft>
                <a:spcPct val="0"/>
              </a:spcAft>
              <a:buClr>
                <a:schemeClr val="hlink"/>
              </a:buClr>
              <a:buFont typeface="Wingdings" pitchFamily="2" charset="2"/>
              <a:buChar char="§"/>
              <a:defRPr/>
            </a:pPr>
            <a:r>
              <a:rPr lang="en-US" sz="1100" u="sng" kern="0" dirty="0" smtClean="0">
                <a:latin typeface="Arial" pitchFamily="34" charset="0"/>
                <a:cs typeface="Arial" pitchFamily="34" charset="0"/>
              </a:rPr>
              <a:t>Employee Attitudes.</a:t>
            </a:r>
            <a:r>
              <a:rPr lang="en-US" sz="1100" kern="0" dirty="0" smtClean="0">
                <a:latin typeface="Arial" pitchFamily="34" charset="0"/>
                <a:cs typeface="Arial" pitchFamily="34" charset="0"/>
              </a:rPr>
              <a:t> </a:t>
            </a:r>
            <a:r>
              <a:rPr lang="en-US" sz="1100" dirty="0" smtClean="0">
                <a:latin typeface="Arial" pitchFamily="34" charset="0"/>
                <a:cs typeface="Arial" pitchFamily="34" charset="0"/>
              </a:rPr>
              <a:t>SkillBrief. Course: Delegation.  ID: mgmt_27_a03_bs_enus_sbmgmt_27_a03_bs_enus002007. Skillport. Web. Accessed  August 12, 2014.</a:t>
            </a:r>
          </a:p>
          <a:p>
            <a:pPr marL="688975" indent="-225425" defTabSz="820738" fontAlgn="base">
              <a:spcBef>
                <a:spcPct val="20000"/>
              </a:spcBef>
              <a:spcAft>
                <a:spcPct val="0"/>
              </a:spcAft>
              <a:buClr>
                <a:schemeClr val="hlink"/>
              </a:buClr>
              <a:buFont typeface="Wingdings" pitchFamily="2" charset="2"/>
              <a:buChar char="§"/>
              <a:defRPr/>
            </a:pPr>
            <a:r>
              <a:rPr lang="en-US" sz="1100" u="sng" kern="0" dirty="0" smtClean="0">
                <a:latin typeface="Arial" pitchFamily="34" charset="0"/>
                <a:cs typeface="Arial" pitchFamily="34" charset="0"/>
              </a:rPr>
              <a:t>Monitoring the Delegated and Giving Feedback. </a:t>
            </a:r>
            <a:r>
              <a:rPr lang="en-US" sz="1100" kern="0" dirty="0" smtClean="0">
                <a:latin typeface="Arial" pitchFamily="34" charset="0"/>
                <a:cs typeface="Arial" pitchFamily="34" charset="0"/>
              </a:rPr>
              <a:t> </a:t>
            </a:r>
            <a:r>
              <a:rPr lang="en-US" sz="1100" dirty="0" smtClean="0">
                <a:latin typeface="Arial" pitchFamily="34" charset="0"/>
                <a:cs typeface="Arial" pitchFamily="34" charset="0"/>
              </a:rPr>
              <a:t>SkillBrief. Course: Delegation.  ID: mgmt_27_a02_bs_enus_sbmgmt_27_a02_bs_enus002012. Skillport. Web. Accessed  August 12, 2014.</a:t>
            </a:r>
          </a:p>
          <a:p>
            <a:pPr marL="688975" indent="-225425" defTabSz="820738" fontAlgn="base">
              <a:spcBef>
                <a:spcPct val="20000"/>
              </a:spcBef>
              <a:spcAft>
                <a:spcPct val="0"/>
              </a:spcAft>
              <a:buClr>
                <a:schemeClr val="hlink"/>
              </a:buClr>
              <a:buFont typeface="Wingdings" pitchFamily="2" charset="2"/>
              <a:buChar char="§"/>
              <a:defRPr/>
            </a:pPr>
            <a:r>
              <a:rPr lang="en-US" sz="1100" u="sng" kern="0" dirty="0" smtClean="0">
                <a:latin typeface="Arial" pitchFamily="34" charset="0"/>
                <a:cs typeface="Arial" pitchFamily="34" charset="0"/>
              </a:rPr>
              <a:t>Choosing a Task to Delegate. </a:t>
            </a:r>
            <a:r>
              <a:rPr lang="en-US" sz="1100" dirty="0" smtClean="0">
                <a:latin typeface="Arial" pitchFamily="34" charset="0"/>
                <a:cs typeface="Arial" pitchFamily="34" charset="0"/>
              </a:rPr>
              <a:t>SkillBrief. Course: Delegation.  ID: mgmt_27_a02_bs_enus_sbmgmt_27_a02_bs_enus002003. Skillport. Web. Accessed  August 12, 2014.</a:t>
            </a:r>
          </a:p>
          <a:p>
            <a:pPr marL="688975" indent="-225425" defTabSz="820738" fontAlgn="base">
              <a:spcBef>
                <a:spcPct val="20000"/>
              </a:spcBef>
              <a:spcAft>
                <a:spcPct val="0"/>
              </a:spcAft>
              <a:buClr>
                <a:schemeClr val="hlink"/>
              </a:buClr>
              <a:buFont typeface="Wingdings" pitchFamily="2" charset="2"/>
              <a:buChar char="§"/>
              <a:defRPr/>
            </a:pPr>
            <a:r>
              <a:rPr lang="en-US" sz="1100" u="sng" kern="0" dirty="0" smtClean="0">
                <a:latin typeface="Arial" pitchFamily="34" charset="0"/>
                <a:cs typeface="Arial" pitchFamily="34" charset="0"/>
              </a:rPr>
              <a:t>Selecting the Employee. </a:t>
            </a:r>
            <a:r>
              <a:rPr lang="en-US" sz="1100" dirty="0" smtClean="0">
                <a:latin typeface="Arial" pitchFamily="34" charset="0"/>
                <a:cs typeface="Arial" pitchFamily="34" charset="0"/>
              </a:rPr>
              <a:t>SkillBrief. Course: Delegation.  ID: mgmt_27_a02_bs_enus_sbmgmt_27_a02_bs_enus002006. Skillport. Web. Accessed  August 12, 2014.</a:t>
            </a:r>
          </a:p>
          <a:p>
            <a:pPr marL="225425" lvl="0" indent="-225425" defTabSz="820738" fontAlgn="base">
              <a:spcBef>
                <a:spcPct val="20000"/>
              </a:spcBef>
              <a:spcAft>
                <a:spcPct val="0"/>
              </a:spcAft>
              <a:buClr>
                <a:schemeClr val="hlink"/>
              </a:buClr>
              <a:defRPr/>
            </a:pPr>
            <a:r>
              <a:rPr lang="en-US" sz="1100" b="1" kern="0" dirty="0" smtClean="0">
                <a:latin typeface="Arial" pitchFamily="34" charset="0"/>
                <a:cs typeface="Arial" pitchFamily="34" charset="0"/>
              </a:rPr>
              <a:t>Books:</a:t>
            </a:r>
            <a:endParaRPr lang="en-US" sz="1100" kern="0" dirty="0" smtClean="0">
              <a:latin typeface="Arial" pitchFamily="34" charset="0"/>
              <a:cs typeface="Arial" pitchFamily="34" charset="0"/>
            </a:endParaRPr>
          </a:p>
          <a:p>
            <a:pPr marL="688975" indent="-225425" defTabSz="820738" fontAlgn="base">
              <a:spcBef>
                <a:spcPct val="20000"/>
              </a:spcBef>
              <a:spcAft>
                <a:spcPct val="0"/>
              </a:spcAft>
              <a:buClr>
                <a:schemeClr val="hlink"/>
              </a:buClr>
              <a:buFont typeface="Wingdings" pitchFamily="2" charset="2"/>
              <a:buChar char="§"/>
              <a:defRPr/>
            </a:pPr>
            <a:r>
              <a:rPr lang="en-US" sz="1100" kern="0" dirty="0" smtClean="0">
                <a:latin typeface="Arial" pitchFamily="34" charset="0"/>
                <a:cs typeface="Arial" pitchFamily="34" charset="0"/>
              </a:rPr>
              <a:t>Clemson Turregano (2013),  Delegating Effectively:  A Leader’s Guide to Getting Things Done.  Center for Creative Leadership. Skillport. Web Accessed November 21, 2014. (Skillport login </a:t>
            </a:r>
            <a:r>
              <a:rPr lang="en-US" sz="1100" kern="0" dirty="0" smtClean="0">
                <a:latin typeface="Arial" pitchFamily="34" charset="0"/>
                <a:cs typeface="Arial" pitchFamily="34" charset="0"/>
                <a:hlinkClick r:id="rId3"/>
              </a:rPr>
              <a:t>https://boeing.skillport.com</a:t>
            </a:r>
            <a:r>
              <a:rPr lang="en-US" sz="1100" kern="0" dirty="0" smtClean="0">
                <a:latin typeface="Arial" pitchFamily="34" charset="0"/>
                <a:cs typeface="Arial" pitchFamily="34" charset="0"/>
              </a:rPr>
              <a:t> ; Search for Turregano, Clemson; Category: Books).</a:t>
            </a:r>
            <a:endParaRPr lang="en-US" sz="1100" dirty="0" smtClean="0">
              <a:latin typeface="Arial" pitchFamily="34" charset="0"/>
              <a:cs typeface="Arial" pitchFamily="34" charset="0"/>
            </a:endParaRPr>
          </a:p>
          <a:p>
            <a:pPr marL="225425" lvl="0" indent="-225425" defTabSz="820738" fontAlgn="base">
              <a:spcBef>
                <a:spcPct val="20000"/>
              </a:spcBef>
              <a:spcAft>
                <a:spcPct val="0"/>
              </a:spcAft>
              <a:buClr>
                <a:srgbClr val="0038A8"/>
              </a:buClr>
              <a:defRPr/>
            </a:pPr>
            <a:r>
              <a:rPr lang="en-US" sz="1100" b="1" kern="0" dirty="0" smtClean="0">
                <a:solidFill>
                  <a:srgbClr val="000000"/>
                </a:solidFill>
                <a:latin typeface="Arial" pitchFamily="34" charset="0"/>
                <a:cs typeface="Arial" pitchFamily="34" charset="0"/>
              </a:rPr>
              <a:t>Video Transcript:</a:t>
            </a:r>
            <a:endParaRPr lang="en-US" sz="1400" b="1" kern="0" dirty="0" smtClean="0">
              <a:solidFill>
                <a:srgbClr val="000000"/>
              </a:solidFill>
            </a:endParaRPr>
          </a:p>
          <a:p>
            <a:pPr marL="682625" lvl="1" indent="-225425" defTabSz="820738" fontAlgn="base">
              <a:spcBef>
                <a:spcPct val="20000"/>
              </a:spcBef>
              <a:spcAft>
                <a:spcPct val="0"/>
              </a:spcAft>
              <a:buClr>
                <a:srgbClr val="0038A8"/>
              </a:buClr>
              <a:buFont typeface="Wingdings" pitchFamily="2" charset="2"/>
              <a:buChar char="§"/>
              <a:defRPr/>
            </a:pPr>
            <a:r>
              <a:rPr lang="en-US" sz="1100" kern="0" dirty="0" smtClean="0">
                <a:latin typeface="Arial" pitchFamily="34" charset="0"/>
                <a:cs typeface="Arial" pitchFamily="34" charset="0"/>
              </a:rPr>
              <a:t>Delegating. Jay Conger. (2014). Online video clip. Skillport. Web. Accessed February 6, 2014. </a:t>
            </a:r>
            <a:r>
              <a:rPr lang="en-US" sz="1100" kern="0" dirty="0" smtClean="0">
                <a:solidFill>
                  <a:srgbClr val="000000"/>
                </a:solidFill>
                <a:latin typeface="Arial" pitchFamily="34" charset="0"/>
                <a:cs typeface="Arial" pitchFamily="34" charset="0"/>
              </a:rPr>
              <a:t>(Skillport login </a:t>
            </a:r>
            <a:r>
              <a:rPr lang="en-US" sz="1100" kern="0" dirty="0" smtClean="0">
                <a:solidFill>
                  <a:srgbClr val="000000"/>
                </a:solidFill>
                <a:latin typeface="Arial" pitchFamily="34" charset="0"/>
                <a:cs typeface="Arial" pitchFamily="34" charset="0"/>
                <a:hlinkClick r:id="rId4"/>
              </a:rPr>
              <a:t>https://boeing.skillport.com/</a:t>
            </a:r>
            <a:r>
              <a:rPr lang="en-US" sz="1100" kern="0" dirty="0" smtClean="0">
                <a:solidFill>
                  <a:srgbClr val="000000"/>
                </a:solidFill>
                <a:latin typeface="Arial" pitchFamily="34" charset="0"/>
                <a:cs typeface="Arial" pitchFamily="34" charset="0"/>
              </a:rPr>
              <a:t> ;</a:t>
            </a:r>
            <a:r>
              <a:rPr lang="en-US" sz="1100" b="1" kern="0" dirty="0" smtClean="0">
                <a:solidFill>
                  <a:srgbClr val="000000"/>
                </a:solidFill>
                <a:latin typeface="Arial" pitchFamily="34" charset="0"/>
                <a:cs typeface="Arial" pitchFamily="34" charset="0"/>
              </a:rPr>
              <a:t> </a:t>
            </a:r>
            <a:r>
              <a:rPr lang="en-US" sz="1100" kern="0" dirty="0" smtClean="0">
                <a:solidFill>
                  <a:srgbClr val="000000"/>
                </a:solidFill>
                <a:latin typeface="Arial" pitchFamily="34" charset="0"/>
                <a:cs typeface="Arial" pitchFamily="34" charset="0"/>
              </a:rPr>
              <a:t>Search for: Conger, Jay;  Category: Videos)</a:t>
            </a:r>
            <a:endParaRPr lang="en-US" sz="1100" kern="0" dirty="0" smtClean="0">
              <a:latin typeface="Arial" pitchFamily="34" charset="0"/>
              <a:cs typeface="Arial" pitchFamily="34" charset="0"/>
            </a:endParaRPr>
          </a:p>
          <a:p>
            <a:pPr marL="682625" lvl="1" indent="-225425" defTabSz="820738" fontAlgn="base">
              <a:spcBef>
                <a:spcPct val="20000"/>
              </a:spcBef>
              <a:spcAft>
                <a:spcPct val="0"/>
              </a:spcAft>
              <a:buClr>
                <a:srgbClr val="0038A8"/>
              </a:buClr>
              <a:buFont typeface="Wingdings" pitchFamily="2" charset="2"/>
              <a:buChar char="§"/>
              <a:defRPr/>
            </a:pPr>
            <a:r>
              <a:rPr lang="en-US" sz="1100" kern="0" dirty="0" smtClean="0">
                <a:latin typeface="Arial" pitchFamily="34" charset="0"/>
                <a:cs typeface="Arial" pitchFamily="34" charset="0"/>
              </a:rPr>
              <a:t>Training through Delegating. Cheryl Gray. (2012). Online video clip. Skillport. Web. Accessed February 6, 2014. </a:t>
            </a:r>
            <a:r>
              <a:rPr lang="en-US" sz="1100" kern="0" dirty="0" smtClean="0">
                <a:solidFill>
                  <a:srgbClr val="000000"/>
                </a:solidFill>
                <a:latin typeface="Arial" pitchFamily="34" charset="0"/>
                <a:cs typeface="Arial" pitchFamily="34" charset="0"/>
              </a:rPr>
              <a:t>(Skillport login </a:t>
            </a:r>
            <a:r>
              <a:rPr lang="en-US" sz="1100" kern="0" dirty="0" smtClean="0">
                <a:solidFill>
                  <a:srgbClr val="000000"/>
                </a:solidFill>
                <a:latin typeface="Arial" pitchFamily="34" charset="0"/>
                <a:cs typeface="Arial" pitchFamily="34" charset="0"/>
                <a:hlinkClick r:id="rId4"/>
              </a:rPr>
              <a:t>https://boeing.skillport.com/</a:t>
            </a:r>
            <a:r>
              <a:rPr lang="en-US" sz="1100" kern="0" dirty="0" smtClean="0">
                <a:solidFill>
                  <a:srgbClr val="000000"/>
                </a:solidFill>
                <a:latin typeface="Arial" pitchFamily="34" charset="0"/>
                <a:cs typeface="Arial" pitchFamily="34" charset="0"/>
              </a:rPr>
              <a:t> ;</a:t>
            </a:r>
            <a:r>
              <a:rPr lang="en-US" sz="1100" b="1" kern="0" dirty="0" smtClean="0">
                <a:solidFill>
                  <a:srgbClr val="000000"/>
                </a:solidFill>
                <a:latin typeface="Arial" pitchFamily="34" charset="0"/>
                <a:cs typeface="Arial" pitchFamily="34" charset="0"/>
              </a:rPr>
              <a:t> </a:t>
            </a:r>
            <a:r>
              <a:rPr lang="en-US" sz="1100" kern="0" dirty="0" smtClean="0">
                <a:solidFill>
                  <a:srgbClr val="000000"/>
                </a:solidFill>
                <a:latin typeface="Arial" pitchFamily="34" charset="0"/>
                <a:cs typeface="Arial" pitchFamily="34" charset="0"/>
              </a:rPr>
              <a:t>Search for: Gray, Cheryl;  Category: Videos)</a:t>
            </a:r>
            <a:endParaRPr lang="en-US" sz="1100" kern="0" dirty="0" smtClean="0">
              <a:latin typeface="Arial" pitchFamily="34" charset="0"/>
              <a:cs typeface="Arial" pitchFamily="34" charset="0"/>
            </a:endParaRPr>
          </a:p>
          <a:p>
            <a:pPr marL="682625" lvl="1" indent="-225425" defTabSz="820738" fontAlgn="base">
              <a:spcBef>
                <a:spcPct val="20000"/>
              </a:spcBef>
              <a:spcAft>
                <a:spcPct val="0"/>
              </a:spcAft>
              <a:buClr>
                <a:srgbClr val="0038A8"/>
              </a:buClr>
              <a:buFont typeface="Wingdings" pitchFamily="2" charset="2"/>
              <a:buChar char="§"/>
              <a:defRPr/>
            </a:pPr>
            <a:r>
              <a:rPr lang="en-US" sz="1100" kern="0" dirty="0" smtClean="0">
                <a:latin typeface="Arial" pitchFamily="34" charset="0"/>
                <a:cs typeface="Arial" pitchFamily="34" charset="0"/>
              </a:rPr>
              <a:t>Becoming a More Effective Delegator. Marshall Goldsmith. </a:t>
            </a:r>
            <a:r>
              <a:rPr lang="en-US" sz="1100" dirty="0" smtClean="0">
                <a:latin typeface="Arial" pitchFamily="34" charset="0"/>
                <a:cs typeface="Arial" pitchFamily="34" charset="0"/>
              </a:rPr>
              <a:t>(2004). Online video clip.  Skillport.  Web.  Accessed February 6, 2014. (Skillport login </a:t>
            </a:r>
            <a:r>
              <a:rPr lang="en-US" sz="1100" dirty="0" smtClean="0">
                <a:latin typeface="Arial" pitchFamily="34" charset="0"/>
                <a:cs typeface="Arial" pitchFamily="34" charset="0"/>
                <a:hlinkClick r:id="rId3"/>
              </a:rPr>
              <a:t>https://boeing.skillport.com/</a:t>
            </a:r>
            <a:r>
              <a:rPr lang="en-US" sz="1100" dirty="0" smtClean="0">
                <a:latin typeface="Arial" pitchFamily="34" charset="0"/>
                <a:cs typeface="Arial" pitchFamily="34" charset="0"/>
              </a:rPr>
              <a:t>; Search for: Goldsmith,  Marshall;  Category: Videos)</a:t>
            </a:r>
          </a:p>
          <a:p>
            <a:pPr marL="682625" lvl="1" indent="-225425" defTabSz="820738" fontAlgn="base">
              <a:spcBef>
                <a:spcPct val="20000"/>
              </a:spcBef>
              <a:spcAft>
                <a:spcPct val="0"/>
              </a:spcAft>
              <a:buClr>
                <a:srgbClr val="0038A8"/>
              </a:buClr>
              <a:buFont typeface="Wingdings" pitchFamily="2" charset="2"/>
              <a:buChar char="§"/>
              <a:defRPr/>
            </a:pPr>
            <a:endParaRPr lang="en-US" sz="1600" kern="0" dirty="0" smtClean="0">
              <a:cs typeface="Arial" pitchFamily="34" charset="0"/>
              <a:hlinkClick r:id="rId5" action="ppaction://hlinkfile"/>
            </a:endParaRPr>
          </a:p>
          <a:p>
            <a:pPr marL="225425" marR="0" lvl="0" indent="-225425" algn="l" defTabSz="820738" rtl="0" eaLnBrk="1" fontAlgn="base" latinLnBrk="0" hangingPunct="1">
              <a:lnSpc>
                <a:spcPct val="100000"/>
              </a:lnSpc>
              <a:spcBef>
                <a:spcPct val="20000"/>
              </a:spcBef>
              <a:spcAft>
                <a:spcPct val="0"/>
              </a:spcAft>
              <a:buClr>
                <a:schemeClr val="hlink"/>
              </a:buClr>
              <a:buSzTx/>
              <a:buFont typeface="Wingdings" pitchFamily="2" charset="2"/>
              <a:buNone/>
              <a:tabLst/>
              <a:defRPr/>
            </a:pPr>
            <a:endParaRPr lang="en-US" kern="0" dirty="0" smtClean="0"/>
          </a:p>
          <a:p>
            <a:pPr marL="225425" marR="0" lvl="0" indent="-225425" algn="l" defTabSz="820738" rtl="0" eaLnBrk="1" fontAlgn="base" latinLnBrk="0" hangingPunct="1">
              <a:lnSpc>
                <a:spcPct val="100000"/>
              </a:lnSpc>
              <a:spcBef>
                <a:spcPct val="20000"/>
              </a:spcBef>
              <a:spcAft>
                <a:spcPct val="0"/>
              </a:spcAft>
              <a:buClr>
                <a:schemeClr val="hlink"/>
              </a:buClr>
              <a:buSzTx/>
              <a:buFont typeface="Wingdings" pitchFamily="2" charset="2"/>
              <a:buNone/>
              <a:tabLst/>
              <a:defRPr/>
            </a:pPr>
            <a:endParaRPr kumimoji="0" lang="en-US"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76"/>
          <p:cNvSpPr>
            <a:spLocks noGrp="1" noChangeArrowheads="1"/>
          </p:cNvSpPr>
          <p:nvPr>
            <p:ph type="sldNum" sz="quarter" idx="10"/>
          </p:nvPr>
        </p:nvSpPr>
        <p:spPr>
          <a:ln/>
        </p:spPr>
        <p:txBody>
          <a:bodyPr anchor="ctr"/>
          <a:lstStyle>
            <a:lvl1pPr algn="r">
              <a:defRPr/>
            </a:lvl1pPr>
          </a:lstStyle>
          <a:p>
            <a:fld id="{0BB4B3A1-22B4-449E-82DC-1887B5AA8533}" type="slidenum">
              <a:rPr lang="en-US" kern="0" smtClean="0">
                <a:solidFill>
                  <a:sysClr val="windowText" lastClr="000000"/>
                </a:solidFill>
              </a:rPr>
              <a:pPr/>
              <a:t>63</a:t>
            </a:fld>
            <a:endParaRPr lang="en-US" kern="0" dirty="0">
              <a:solidFill>
                <a:sysClr val="windowText" lastClr="000000"/>
              </a:solidFill>
            </a:endParaRPr>
          </a:p>
        </p:txBody>
      </p:sp>
      <p:sp>
        <p:nvSpPr>
          <p:cNvPr id="4" name="Title 4"/>
          <p:cNvSpPr>
            <a:spLocks noGrp="1"/>
          </p:cNvSpPr>
          <p:nvPr>
            <p:ph type="title"/>
          </p:nvPr>
        </p:nvSpPr>
        <p:spPr/>
        <p:txBody>
          <a:bodyPr/>
          <a:lstStyle/>
          <a:p>
            <a:r>
              <a:rPr lang="en-US" dirty="0" smtClean="0"/>
              <a:t>	Delegation:  References</a:t>
            </a:r>
            <a:endParaRPr lang="en-US" dirty="0"/>
          </a:p>
        </p:txBody>
      </p:sp>
      <p:sp>
        <p:nvSpPr>
          <p:cNvPr id="5" name="Content Placeholder 2"/>
          <p:cNvSpPr txBox="1">
            <a:spLocks/>
          </p:cNvSpPr>
          <p:nvPr/>
        </p:nvSpPr>
        <p:spPr>
          <a:xfrm>
            <a:off x="228600" y="1325880"/>
            <a:ext cx="8686800" cy="5486400"/>
          </a:xfrm>
          <a:prstGeom prst="rect">
            <a:avLst/>
          </a:prstGeom>
          <a:solidFill>
            <a:schemeClr val="bg1"/>
          </a:solidFill>
        </p:spPr>
        <p:txBody>
          <a:bodyPr>
            <a:noAutofit/>
          </a:bodyPr>
          <a:lstStyle/>
          <a:p>
            <a:pPr marL="225425" marR="0" lvl="0" indent="-225425" algn="l" defTabSz="820738" rtl="0" eaLnBrk="1" fontAlgn="base" latinLnBrk="0" hangingPunct="1">
              <a:lnSpc>
                <a:spcPct val="100000"/>
              </a:lnSpc>
              <a:spcBef>
                <a:spcPct val="20000"/>
              </a:spcBef>
              <a:spcAft>
                <a:spcPct val="0"/>
              </a:spcAft>
              <a:buClr>
                <a:schemeClr val="hlink"/>
              </a:buClr>
              <a:buSzTx/>
              <a:buFont typeface="Wingdings" pitchFamily="2" charset="2"/>
              <a:buNone/>
              <a:tabLst/>
              <a:defRPr/>
            </a:pPr>
            <a:r>
              <a:rPr lang="en-US" sz="1100" b="1" kern="0" dirty="0" smtClean="0">
                <a:latin typeface="Arial" pitchFamily="34" charset="0"/>
                <a:cs typeface="Arial" pitchFamily="34" charset="0"/>
              </a:rPr>
              <a:t>Worksheet:</a:t>
            </a:r>
          </a:p>
          <a:p>
            <a:pPr marL="688975" indent="-225425" defTabSz="820738" fontAlgn="base">
              <a:spcBef>
                <a:spcPct val="20000"/>
              </a:spcBef>
              <a:spcAft>
                <a:spcPct val="0"/>
              </a:spcAft>
              <a:buClr>
                <a:srgbClr val="0038A8"/>
              </a:buClr>
              <a:buFont typeface="Wingdings" pitchFamily="2" charset="2"/>
              <a:buChar char="§"/>
              <a:defRPr/>
            </a:pPr>
            <a:r>
              <a:rPr lang="en-US" sz="1100" u="sng" kern="0" dirty="0" smtClean="0">
                <a:latin typeface="Arial" pitchFamily="34" charset="0"/>
                <a:cs typeface="Arial" pitchFamily="34" charset="0"/>
                <a:hlinkClick r:id="rId3"/>
              </a:rPr>
              <a:t>Action Plan - Delegation</a:t>
            </a:r>
            <a:endParaRPr lang="en-US" sz="1100" dirty="0" smtClean="0">
              <a:latin typeface="Arial" pitchFamily="34" charset="0"/>
              <a:cs typeface="Arial" pitchFamily="34" charset="0"/>
            </a:endParaRPr>
          </a:p>
          <a:p>
            <a:pPr marL="682625" lvl="1" indent="-225425" defTabSz="820738" fontAlgn="base">
              <a:spcBef>
                <a:spcPct val="20000"/>
              </a:spcBef>
              <a:spcAft>
                <a:spcPct val="0"/>
              </a:spcAft>
              <a:buClr>
                <a:srgbClr val="0038A8"/>
              </a:buClr>
              <a:buFont typeface="Wingdings" pitchFamily="2" charset="2"/>
              <a:buChar char="§"/>
              <a:defRPr/>
            </a:pPr>
            <a:endParaRPr lang="en-US" sz="1600" kern="0" dirty="0" smtClean="0">
              <a:cs typeface="Arial" pitchFamily="34" charset="0"/>
              <a:hlinkClick r:id="rId4" action="ppaction://hlinkfile"/>
            </a:endParaRPr>
          </a:p>
          <a:p>
            <a:pPr marL="225425" marR="0" lvl="0" indent="-225425" algn="l" defTabSz="820738" rtl="0" eaLnBrk="1" fontAlgn="base" latinLnBrk="0" hangingPunct="1">
              <a:lnSpc>
                <a:spcPct val="100000"/>
              </a:lnSpc>
              <a:spcBef>
                <a:spcPct val="20000"/>
              </a:spcBef>
              <a:spcAft>
                <a:spcPct val="0"/>
              </a:spcAft>
              <a:buClr>
                <a:schemeClr val="hlink"/>
              </a:buClr>
              <a:buSzTx/>
              <a:buFont typeface="Wingdings" pitchFamily="2" charset="2"/>
              <a:buNone/>
              <a:tabLst/>
              <a:defRPr/>
            </a:pPr>
            <a:endParaRPr lang="en-US" kern="0" dirty="0" smtClean="0"/>
          </a:p>
          <a:p>
            <a:pPr marL="225425" marR="0" lvl="0" indent="-225425" algn="l" defTabSz="820738" rtl="0" eaLnBrk="1" fontAlgn="base" latinLnBrk="0" hangingPunct="1">
              <a:lnSpc>
                <a:spcPct val="100000"/>
              </a:lnSpc>
              <a:spcBef>
                <a:spcPct val="20000"/>
              </a:spcBef>
              <a:spcAft>
                <a:spcPct val="0"/>
              </a:spcAft>
              <a:buClr>
                <a:schemeClr val="hlink"/>
              </a:buClr>
              <a:buSzTx/>
              <a:buFont typeface="Wingdings" pitchFamily="2" charset="2"/>
              <a:buNone/>
              <a:tabLst/>
              <a:defRPr/>
            </a:pPr>
            <a:endParaRPr kumimoji="0" lang="en-US"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28600" y="1325880"/>
            <a:ext cx="8382000" cy="704088"/>
          </a:xfrm>
          <a:ln w="19050">
            <a:noFill/>
          </a:ln>
        </p:spPr>
        <p:txBody>
          <a:bodyPr lIns="91440" tIns="45720" rIns="91440" bIns="45720">
            <a:noAutofit/>
          </a:bodyPr>
          <a:lstStyle/>
          <a:p>
            <a:pPr marL="398463" lvl="2" indent="-227013">
              <a:spcBef>
                <a:spcPts val="0"/>
              </a:spcBef>
              <a:spcAft>
                <a:spcPts val="600"/>
              </a:spcAft>
              <a:buNone/>
            </a:pPr>
            <a:r>
              <a:rPr lang="en-US" sz="2000" b="1" dirty="0" smtClean="0"/>
              <a:t>Delegation</a:t>
            </a:r>
          </a:p>
          <a:p>
            <a:pPr marL="398463" lvl="2" indent="-227013">
              <a:spcBef>
                <a:spcPts val="0"/>
              </a:spcBef>
              <a:spcAft>
                <a:spcPts val="600"/>
              </a:spcAft>
            </a:pPr>
            <a:r>
              <a:rPr lang="en-US" sz="2000" dirty="0" smtClean="0"/>
              <a:t>“</a:t>
            </a:r>
            <a:r>
              <a:rPr lang="en-US" dirty="0" smtClean="0"/>
              <a:t>A group of persons chosen to represent others”</a:t>
            </a:r>
            <a:r>
              <a:rPr lang="en-US" sz="1400" baseline="60000" dirty="0" smtClean="0"/>
              <a:t>1</a:t>
            </a:r>
            <a:endParaRPr lang="en-US" baseline="60000" dirty="0" smtClean="0"/>
          </a:p>
          <a:p>
            <a:pPr marL="398463" lvl="2" indent="-227013">
              <a:spcBef>
                <a:spcPts val="0"/>
              </a:spcBef>
              <a:spcAft>
                <a:spcPts val="600"/>
              </a:spcAft>
            </a:pPr>
            <a:r>
              <a:rPr lang="en-US" dirty="0" smtClean="0"/>
              <a:t>“The act of empowering to act for another”</a:t>
            </a:r>
            <a:r>
              <a:rPr lang="en-US" sz="1400" baseline="60000" dirty="0" smtClean="0"/>
              <a:t>2</a:t>
            </a:r>
            <a:endParaRPr lang="en-US" baseline="60000" dirty="0" smtClean="0"/>
          </a:p>
          <a:p>
            <a:pPr marL="398463" lvl="2" indent="-227013">
              <a:spcBef>
                <a:spcPts val="0"/>
              </a:spcBef>
              <a:spcAft>
                <a:spcPts val="600"/>
              </a:spcAft>
            </a:pPr>
            <a:r>
              <a:rPr lang="en-US" dirty="0" smtClean="0"/>
              <a:t>“A person or group chosen to represent another or others”</a:t>
            </a:r>
            <a:r>
              <a:rPr lang="en-US" sz="1400" baseline="60000" dirty="0" smtClean="0"/>
              <a:t>3</a:t>
            </a:r>
            <a:endParaRPr lang="en-US" baseline="30000" dirty="0" smtClean="0"/>
          </a:p>
          <a:p>
            <a:pPr marL="688975" lvl="2" indent="-227013">
              <a:spcBef>
                <a:spcPts val="0"/>
              </a:spcBef>
              <a:spcAft>
                <a:spcPts val="600"/>
              </a:spcAft>
            </a:pPr>
            <a:endParaRPr lang="en-US" sz="1400" baseline="60000" dirty="0" smtClean="0"/>
          </a:p>
        </p:txBody>
      </p:sp>
      <p:sp>
        <p:nvSpPr>
          <p:cNvPr id="6" name="TextBox 5"/>
          <p:cNvSpPr txBox="1"/>
          <p:nvPr/>
        </p:nvSpPr>
        <p:spPr>
          <a:xfrm>
            <a:off x="163799" y="6298875"/>
            <a:ext cx="8449056" cy="461665"/>
          </a:xfrm>
          <a:prstGeom prst="rect">
            <a:avLst/>
          </a:prstGeom>
          <a:noFill/>
        </p:spPr>
        <p:txBody>
          <a:bodyPr wrap="square" rtlCol="0">
            <a:spAutoFit/>
          </a:bodyPr>
          <a:lstStyle/>
          <a:p>
            <a:r>
              <a:rPr lang="en-US" sz="600" baseline="30000" dirty="0" smtClean="0"/>
              <a:t>    1,2</a:t>
            </a:r>
            <a:r>
              <a:rPr lang="en-US" sz="600" dirty="0" smtClean="0"/>
              <a:t> “Delegation.”  Def. 1, 2.  </a:t>
            </a:r>
            <a:r>
              <a:rPr lang="en-US" sz="600" i="1" dirty="0" smtClean="0"/>
              <a:t>Merriam-Webster</a:t>
            </a:r>
            <a:r>
              <a:rPr lang="en-US" sz="600" dirty="0" smtClean="0"/>
              <a:t>.  Web.  21 Feb. 2014.  (</a:t>
            </a:r>
            <a:r>
              <a:rPr lang="en-US" sz="600" dirty="0" smtClean="0">
                <a:hlinkClick r:id="rId3"/>
              </a:rPr>
              <a:t>www.merriam-webster.com/dictionary/delegation</a:t>
            </a:r>
            <a:r>
              <a:rPr lang="en-US" sz="600" dirty="0" smtClean="0"/>
              <a:t>)    	          </a:t>
            </a:r>
          </a:p>
          <a:p>
            <a:r>
              <a:rPr lang="en-US" sz="600" baseline="30000" dirty="0" smtClean="0"/>
              <a:t>    3</a:t>
            </a:r>
            <a:r>
              <a:rPr lang="en-US" sz="600" dirty="0" smtClean="0"/>
              <a:t>   “Delegation.”  Def. 1.  </a:t>
            </a:r>
            <a:r>
              <a:rPr lang="en-US" sz="600" i="1" dirty="0" smtClean="0"/>
              <a:t>Dictionary.com.</a:t>
            </a:r>
            <a:r>
              <a:rPr lang="en-US" sz="600" dirty="0" smtClean="0"/>
              <a:t>  Web.  21 Feb. 2014.  (</a:t>
            </a:r>
            <a:r>
              <a:rPr lang="en-US" sz="600" dirty="0" smtClean="0">
                <a:hlinkClick r:id="rId4"/>
              </a:rPr>
              <a:t>http://dictionary.reference.com/browse/delegation?s=t</a:t>
            </a:r>
            <a:r>
              <a:rPr lang="en-US" sz="600" dirty="0" smtClean="0"/>
              <a:t>)                  </a:t>
            </a:r>
          </a:p>
          <a:p>
            <a:r>
              <a:rPr lang="en-US" sz="600" baseline="30000" dirty="0" smtClean="0"/>
              <a:t>    4,5</a:t>
            </a:r>
            <a:r>
              <a:rPr lang="en-US" sz="600" dirty="0" smtClean="0"/>
              <a:t> “Empowerment.”  Def 1, 2</a:t>
            </a:r>
            <a:r>
              <a:rPr lang="en-US" sz="600" i="1" dirty="0" smtClean="0"/>
              <a:t>.  Merriam-Webster.  </a:t>
            </a:r>
            <a:r>
              <a:rPr lang="en-US" sz="600" dirty="0" smtClean="0"/>
              <a:t>Web.  8 Aug. 2014.  (</a:t>
            </a:r>
            <a:r>
              <a:rPr lang="en-US" sz="600" dirty="0" smtClean="0">
                <a:hlinkClick r:id="rId5"/>
              </a:rPr>
              <a:t>http://www.merriam-webster.com/dictionary/empowerment</a:t>
            </a:r>
            <a:r>
              <a:rPr lang="en-US" sz="600" dirty="0" smtClean="0"/>
              <a:t>)          </a:t>
            </a:r>
          </a:p>
          <a:p>
            <a:r>
              <a:rPr lang="en-US" sz="600" dirty="0" smtClean="0"/>
              <a:t>   </a:t>
            </a:r>
            <a:r>
              <a:rPr lang="en-US" sz="600" baseline="30000" dirty="0" smtClean="0"/>
              <a:t>6 </a:t>
            </a:r>
            <a:r>
              <a:rPr lang="en-US" sz="600" dirty="0" smtClean="0"/>
              <a:t>  “Empowerment.”  Def 2.  </a:t>
            </a:r>
            <a:r>
              <a:rPr lang="en-US" sz="600" i="1" dirty="0" smtClean="0"/>
              <a:t>Dictionary.com. </a:t>
            </a:r>
            <a:r>
              <a:rPr lang="en-US" sz="600" dirty="0" smtClean="0"/>
              <a:t> Web.  8 Aug. 2014.   (</a:t>
            </a:r>
            <a:r>
              <a:rPr lang="en-US" sz="600" dirty="0" smtClean="0">
                <a:hlinkClick r:id="rId6"/>
              </a:rPr>
              <a:t>http://dictionary.reference.com/browse/empowerment?s=t</a:t>
            </a:r>
            <a:r>
              <a:rPr lang="en-US" sz="600" dirty="0" smtClean="0"/>
              <a:t> </a:t>
            </a:r>
            <a:endParaRPr lang="en-US" sz="900" dirty="0" smtClean="0"/>
          </a:p>
        </p:txBody>
      </p:sp>
      <p:sp>
        <p:nvSpPr>
          <p:cNvPr id="7" name="Rectangle 76"/>
          <p:cNvSpPr>
            <a:spLocks noGrp="1" noChangeArrowheads="1"/>
          </p:cNvSpPr>
          <p:nvPr>
            <p:ph type="sldNum" sz="quarter" idx="10"/>
          </p:nvPr>
        </p:nvSpPr>
        <p:spPr>
          <a:xfrm>
            <a:off x="6391275" y="6629731"/>
            <a:ext cx="2501900" cy="217488"/>
          </a:xfrm>
          <a:ln/>
        </p:spPr>
        <p:txBody>
          <a:bodyPr anchor="ctr"/>
          <a:lstStyle>
            <a:lvl1pPr algn="r">
              <a:defRPr/>
            </a:lvl1pPr>
          </a:lstStyle>
          <a:p>
            <a:fld id="{0BB4B3A1-22B4-449E-82DC-1887B5AA8533}" type="slidenum">
              <a:rPr lang="en-US" kern="0" smtClean="0">
                <a:solidFill>
                  <a:sysClr val="windowText" lastClr="000000"/>
                </a:solidFill>
              </a:rPr>
              <a:pPr/>
              <a:t>7</a:t>
            </a:fld>
            <a:endParaRPr lang="en-US" kern="0" dirty="0">
              <a:solidFill>
                <a:sysClr val="windowText" lastClr="000000"/>
              </a:solidFill>
            </a:endParaRPr>
          </a:p>
        </p:txBody>
      </p:sp>
      <p:sp>
        <p:nvSpPr>
          <p:cNvPr id="8" name="Title 7"/>
          <p:cNvSpPr>
            <a:spLocks noGrp="1"/>
          </p:cNvSpPr>
          <p:nvPr>
            <p:ph type="title"/>
          </p:nvPr>
        </p:nvSpPr>
        <p:spPr/>
        <p:txBody>
          <a:bodyPr/>
          <a:lstStyle/>
          <a:p>
            <a:r>
              <a:rPr lang="en-US" dirty="0" smtClean="0"/>
              <a:t>	Defining Delegation:  Formal Definition</a:t>
            </a:r>
            <a:endParaRPr lang="en-US" dirty="0"/>
          </a:p>
        </p:txBody>
      </p:sp>
      <p:sp>
        <p:nvSpPr>
          <p:cNvPr id="14" name="Content Placeholder 2"/>
          <p:cNvSpPr txBox="1">
            <a:spLocks/>
          </p:cNvSpPr>
          <p:nvPr/>
        </p:nvSpPr>
        <p:spPr bwMode="auto">
          <a:xfrm>
            <a:off x="228600" y="3124200"/>
            <a:ext cx="8382000" cy="704088"/>
          </a:xfrm>
          <a:prstGeom prst="rect">
            <a:avLst/>
          </a:prstGeom>
          <a:noFill/>
          <a:ln w="19050">
            <a:noFill/>
            <a:miter lim="800000"/>
            <a:headEnd/>
            <a:tailEnd/>
          </a:ln>
        </p:spPr>
        <p:txBody>
          <a:bodyPr vert="horz" wrap="square" lIns="91440" tIns="45720" rIns="91440" bIns="45720" numCol="1" anchor="t" anchorCtr="0" compatLnSpc="1">
            <a:prstTxWarp prst="textNoShape">
              <a:avLst/>
            </a:prstTxWarp>
            <a:noAutofit/>
          </a:bodyPr>
          <a:lstStyle/>
          <a:p>
            <a:pPr marL="398463" marR="0" lvl="2" indent="-227013" algn="l" defTabSz="820738" rtl="0" eaLnBrk="1" fontAlgn="base" latinLnBrk="0" hangingPunct="1">
              <a:lnSpc>
                <a:spcPct val="100000"/>
              </a:lnSpc>
              <a:spcBef>
                <a:spcPts val="0"/>
              </a:spcBef>
              <a:spcAft>
                <a:spcPts val="600"/>
              </a:spcAft>
              <a:buClr>
                <a:schemeClr val="hlink"/>
              </a:buClr>
              <a:buSzTx/>
              <a:buFont typeface="Wingdings" pitchFamily="2" charset="2"/>
              <a:buNone/>
              <a:tabLst/>
              <a:defRPr/>
            </a:pPr>
            <a:r>
              <a:rPr kumimoji="0" lang="en-US" sz="2000" b="1" i="0" u="none" strike="noStrike" kern="0" cap="none" spc="0" normalizeH="0" baseline="0" noProof="0" dirty="0" smtClean="0">
                <a:ln>
                  <a:noFill/>
                </a:ln>
                <a:solidFill>
                  <a:schemeClr val="tx1"/>
                </a:solidFill>
                <a:effectLst/>
                <a:uLnTx/>
                <a:uFillTx/>
                <a:latin typeface="+mn-lt"/>
              </a:rPr>
              <a:t>Empowerment</a:t>
            </a:r>
            <a:endParaRPr kumimoji="0" lang="en-US" sz="1800" b="0" i="0" u="none" strike="noStrike" kern="0" cap="none" spc="0" normalizeH="0" baseline="30000" noProof="0" dirty="0" smtClean="0">
              <a:ln>
                <a:noFill/>
              </a:ln>
              <a:solidFill>
                <a:schemeClr val="tx1"/>
              </a:solidFill>
              <a:effectLst/>
              <a:uLnTx/>
              <a:uFillTx/>
              <a:latin typeface="+mn-lt"/>
            </a:endParaRPr>
          </a:p>
          <a:p>
            <a:pPr marL="398463" lvl="2" indent="-227013" defTabSz="820738" fontAlgn="base">
              <a:spcAft>
                <a:spcPts val="600"/>
              </a:spcAft>
              <a:buClr>
                <a:schemeClr val="hlink"/>
              </a:buClr>
              <a:buFont typeface="Wingdings" pitchFamily="2" charset="2"/>
              <a:buChar char="§"/>
              <a:defRPr/>
            </a:pPr>
            <a:r>
              <a:rPr lang="en-US" kern="0" noProof="0" dirty="0" smtClean="0"/>
              <a:t>“To give power to (someone)”</a:t>
            </a:r>
            <a:r>
              <a:rPr lang="en-US" sz="1400" kern="0" baseline="30000" noProof="0" dirty="0" smtClean="0"/>
              <a:t>4</a:t>
            </a:r>
            <a:r>
              <a:rPr lang="en-US" kern="0" noProof="0" dirty="0" smtClean="0"/>
              <a:t> </a:t>
            </a:r>
          </a:p>
          <a:p>
            <a:pPr marL="398463" lvl="2" indent="-227013" defTabSz="820738" fontAlgn="base">
              <a:spcAft>
                <a:spcPts val="600"/>
              </a:spcAft>
              <a:buClr>
                <a:schemeClr val="hlink"/>
              </a:buClr>
              <a:buFont typeface="Wingdings" pitchFamily="2" charset="2"/>
              <a:buChar char="§"/>
              <a:defRPr/>
            </a:pPr>
            <a:r>
              <a:rPr lang="en-US" kern="0" noProof="0" dirty="0" smtClean="0"/>
              <a:t>“To give</a:t>
            </a:r>
            <a:r>
              <a:rPr lang="en-US" kern="0" dirty="0" smtClean="0"/>
              <a:t> official authority or legal power to (someone)”</a:t>
            </a:r>
            <a:r>
              <a:rPr lang="en-US" sz="1400" kern="0" baseline="30000" dirty="0" smtClean="0"/>
              <a:t>5</a:t>
            </a:r>
            <a:endParaRPr lang="en-US" kern="0" baseline="30000" dirty="0" smtClean="0"/>
          </a:p>
          <a:p>
            <a:pPr marL="398463" lvl="2" indent="-227013" defTabSz="820738" fontAlgn="base">
              <a:spcAft>
                <a:spcPts val="600"/>
              </a:spcAft>
              <a:buClr>
                <a:schemeClr val="hlink"/>
              </a:buClr>
              <a:buFont typeface="Wingdings" pitchFamily="2" charset="2"/>
              <a:buChar char="§"/>
              <a:defRPr/>
            </a:pPr>
            <a:r>
              <a:rPr kumimoji="0" lang="en-US" sz="1800" b="0" i="0" u="none" strike="noStrike" kern="0" cap="none" spc="0" normalizeH="0" noProof="0" dirty="0" smtClean="0">
                <a:ln>
                  <a:noFill/>
                </a:ln>
                <a:solidFill>
                  <a:schemeClr val="tx1"/>
                </a:solidFill>
                <a:effectLst/>
                <a:uLnTx/>
                <a:uFillTx/>
                <a:latin typeface="+mn-lt"/>
              </a:rPr>
              <a:t>“To give or delegate power or authority to; authorize”</a:t>
            </a:r>
            <a:r>
              <a:rPr lang="en-US" sz="1400" kern="0" baseline="30000" dirty="0" smtClean="0"/>
              <a:t>6</a:t>
            </a:r>
            <a:endParaRPr kumimoji="0" lang="en-US" sz="1800" b="0" i="0" u="none" strike="noStrike" kern="0" cap="none" spc="0" normalizeH="0" baseline="30000" noProof="0" dirty="0" smtClean="0">
              <a:ln>
                <a:noFill/>
              </a:ln>
              <a:solidFill>
                <a:schemeClr val="tx1"/>
              </a:solidFill>
              <a:effectLst/>
              <a:uLnTx/>
              <a:uFillTx/>
              <a:latin typeface="+mn-lt"/>
            </a:endParaRPr>
          </a:p>
          <a:p>
            <a:pPr marL="688975" marR="0" lvl="2" indent="-227013" algn="l" defTabSz="820738" rtl="0" eaLnBrk="1" fontAlgn="base" latinLnBrk="0" hangingPunct="1">
              <a:lnSpc>
                <a:spcPct val="100000"/>
              </a:lnSpc>
              <a:spcBef>
                <a:spcPts val="0"/>
              </a:spcBef>
              <a:spcAft>
                <a:spcPts val="600"/>
              </a:spcAft>
              <a:buClr>
                <a:schemeClr val="hlink"/>
              </a:buClr>
              <a:buSzTx/>
              <a:buFont typeface="Wingdings" pitchFamily="2" charset="2"/>
              <a:buChar char="§"/>
              <a:tabLst/>
              <a:defRPr/>
            </a:pPr>
            <a:endParaRPr kumimoji="0" lang="en-US" sz="1400" b="0" i="0" u="none" strike="noStrike" kern="0" cap="none" spc="0" normalizeH="0" baseline="60000" noProof="0" dirty="0" smtClean="0">
              <a:ln>
                <a:noFill/>
              </a:ln>
              <a:solidFill>
                <a:schemeClr val="tx1"/>
              </a:solidFill>
              <a:effectLst/>
              <a:uLnTx/>
              <a:uFillTx/>
              <a:latin typeface="+mn-lt"/>
            </a:endParaRPr>
          </a:p>
        </p:txBody>
      </p:sp>
      <p:pic>
        <p:nvPicPr>
          <p:cNvPr id="9" name="Picture 10" descr="http://sr.photos2.fotosearch.com/bthumb/CSP/CSP990/k10358214.jpg"/>
          <p:cNvPicPr>
            <a:picLocks noChangeAspect="1" noChangeArrowheads="1"/>
          </p:cNvPicPr>
          <p:nvPr/>
        </p:nvPicPr>
        <p:blipFill>
          <a:blip r:embed="rId7" cstate="print"/>
          <a:srcRect/>
          <a:stretch>
            <a:fillRect/>
          </a:stretch>
        </p:blipFill>
        <p:spPr bwMode="auto">
          <a:xfrm>
            <a:off x="7391400" y="4876800"/>
            <a:ext cx="1417320" cy="1408984"/>
          </a:xfrm>
          <a:prstGeom prst="rect">
            <a:avLst/>
          </a:prstGeom>
          <a:noFill/>
        </p:spPr>
      </p:pic>
      <p:sp>
        <p:nvSpPr>
          <p:cNvPr id="10" name="TextBox 9"/>
          <p:cNvSpPr txBox="1"/>
          <p:nvPr/>
        </p:nvSpPr>
        <p:spPr>
          <a:xfrm>
            <a:off x="7224829" y="2102555"/>
            <a:ext cx="1143000" cy="369332"/>
          </a:xfrm>
          <a:prstGeom prst="rect">
            <a:avLst/>
          </a:prstGeom>
          <a:noFill/>
        </p:spPr>
        <p:txBody>
          <a:bodyPr wrap="square" rtlCol="0">
            <a:spAutoFit/>
          </a:bodyPr>
          <a:lstStyle/>
          <a:p>
            <a:r>
              <a:rPr lang="en-US" b="1" dirty="0" smtClean="0"/>
              <a:t>Method</a:t>
            </a:r>
          </a:p>
        </p:txBody>
      </p:sp>
      <p:sp>
        <p:nvSpPr>
          <p:cNvPr id="15" name="Right Brace 14"/>
          <p:cNvSpPr/>
          <p:nvPr/>
        </p:nvSpPr>
        <p:spPr bwMode="auto">
          <a:xfrm>
            <a:off x="6505716" y="1802408"/>
            <a:ext cx="760415" cy="987552"/>
          </a:xfrm>
          <a:prstGeom prst="rightBrace">
            <a:avLst>
              <a:gd name="adj1" fmla="val 8333"/>
              <a:gd name="adj2" fmla="val 50000"/>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Right Brace 17"/>
          <p:cNvSpPr/>
          <p:nvPr/>
        </p:nvSpPr>
        <p:spPr bwMode="auto">
          <a:xfrm>
            <a:off x="6503083" y="3537099"/>
            <a:ext cx="758952" cy="990600"/>
          </a:xfrm>
          <a:prstGeom prst="rightBrac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9" name="TextBox 18"/>
          <p:cNvSpPr txBox="1"/>
          <p:nvPr/>
        </p:nvSpPr>
        <p:spPr>
          <a:xfrm>
            <a:off x="7225010" y="3697069"/>
            <a:ext cx="1330656" cy="646331"/>
          </a:xfrm>
          <a:prstGeom prst="rect">
            <a:avLst/>
          </a:prstGeom>
          <a:noFill/>
        </p:spPr>
        <p:txBody>
          <a:bodyPr wrap="square" rtlCol="0">
            <a:spAutoFit/>
          </a:bodyPr>
          <a:lstStyle/>
          <a:p>
            <a:r>
              <a:rPr lang="en-US" b="1" dirty="0" smtClean="0"/>
              <a:t>Level of Authority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14" grpId="0" uiExpand="1" build="p"/>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BB4B3A1-22B4-449E-82DC-1887B5AA8533}" type="slidenum">
              <a:rPr lang="en-US" kern="0" smtClean="0">
                <a:solidFill>
                  <a:sysClr val="windowText" lastClr="000000"/>
                </a:solidFill>
              </a:rPr>
              <a:pPr/>
              <a:t>8</a:t>
            </a:fld>
            <a:endParaRPr lang="en-US" kern="0">
              <a:solidFill>
                <a:sysClr val="windowText" lastClr="000000"/>
              </a:solidFill>
            </a:endParaRPr>
          </a:p>
        </p:txBody>
      </p:sp>
      <p:sp>
        <p:nvSpPr>
          <p:cNvPr id="4" name="Title 3"/>
          <p:cNvSpPr>
            <a:spLocks noGrp="1"/>
          </p:cNvSpPr>
          <p:nvPr>
            <p:ph type="title"/>
          </p:nvPr>
        </p:nvSpPr>
        <p:spPr/>
        <p:txBody>
          <a:bodyPr/>
          <a:lstStyle/>
          <a:p>
            <a:r>
              <a:rPr lang="en-US" dirty="0" smtClean="0"/>
              <a:t>    Defining Delegation:  Delegation with Development</a:t>
            </a:r>
            <a:endParaRPr lang="en-US" dirty="0"/>
          </a:p>
        </p:txBody>
      </p:sp>
      <p:sp>
        <p:nvSpPr>
          <p:cNvPr id="6" name="Content Placeholder 2"/>
          <p:cNvSpPr txBox="1">
            <a:spLocks/>
          </p:cNvSpPr>
          <p:nvPr/>
        </p:nvSpPr>
        <p:spPr bwMode="auto">
          <a:xfrm>
            <a:off x="228600" y="1325880"/>
            <a:ext cx="8077200" cy="72327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marR="0" lvl="1"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r>
              <a:rPr kumimoji="0" lang="en-US" sz="1800" b="1" i="0" u="none" strike="noStrike" kern="0" cap="none" spc="0" normalizeH="0" baseline="0" noProof="0" dirty="0" smtClean="0">
                <a:ln>
                  <a:noFill/>
                </a:ln>
                <a:solidFill>
                  <a:schemeClr val="tx1"/>
                </a:solidFill>
                <a:effectLst/>
                <a:uLnTx/>
                <a:uFillTx/>
                <a:latin typeface="+mn-lt"/>
                <a:ea typeface="+mn-ea"/>
                <a:cs typeface="+mn-cs"/>
              </a:rPr>
              <a:t>Video:  </a:t>
            </a:r>
            <a:r>
              <a:rPr kumimoji="0" lang="en-US" sz="1800" b="0" i="0" u="none" strike="noStrike" kern="0" cap="none" spc="0" normalizeH="0" baseline="0" noProof="0" dirty="0" smtClean="0">
                <a:ln>
                  <a:noFill/>
                </a:ln>
                <a:solidFill>
                  <a:schemeClr val="tx1"/>
                </a:solidFill>
                <a:effectLst/>
                <a:uLnTx/>
                <a:uFillTx/>
                <a:latin typeface="+mn-lt"/>
                <a:ea typeface="+mn-ea"/>
                <a:cs typeface="+mn-cs"/>
                <a:hlinkClick r:id="rId3"/>
              </a:rPr>
              <a:t>Delegation</a:t>
            </a:r>
            <a:r>
              <a:rPr kumimoji="0" lang="en-US" sz="1800" b="0" i="0" u="none" strike="noStrike" kern="0" cap="none" spc="0" normalizeH="0" baseline="0" noProof="0" dirty="0" smtClean="0">
                <a:ln>
                  <a:noFill/>
                </a:ln>
                <a:solidFill>
                  <a:schemeClr val="tx1"/>
                </a:solidFill>
                <a:effectLst/>
                <a:uLnTx/>
                <a:uFillTx/>
                <a:latin typeface="+mn-lt"/>
                <a:ea typeface="+mn-ea"/>
                <a:cs typeface="+mn-cs"/>
              </a:rPr>
              <a:t>, Golder Associates, </a:t>
            </a:r>
            <a:r>
              <a:rPr lang="en-US" kern="0" dirty="0" smtClean="0"/>
              <a:t>3</a:t>
            </a:r>
            <a:r>
              <a:rPr kumimoji="0" lang="en-US" sz="1800" b="0" i="0" u="none" strike="noStrike" kern="0" cap="none" spc="0" normalizeH="0" baseline="0" noProof="0" dirty="0" smtClean="0">
                <a:ln>
                  <a:noFill/>
                </a:ln>
                <a:solidFill>
                  <a:schemeClr val="tx1"/>
                </a:solidFill>
                <a:effectLst/>
                <a:uLnTx/>
                <a:uFillTx/>
                <a:latin typeface="+mn-lt"/>
                <a:ea typeface="+mn-ea"/>
                <a:cs typeface="+mn-cs"/>
              </a:rPr>
              <a:t> minutes</a:t>
            </a:r>
            <a:endParaRPr kumimoji="0" lang="en-US" sz="1800" b="0" i="0" u="none" strike="noStrike" kern="0" cap="none" spc="0" normalizeH="0" baseline="30000" noProof="0" dirty="0" smtClean="0">
              <a:ln>
                <a:noFill/>
              </a:ln>
              <a:solidFill>
                <a:schemeClr val="tx1"/>
              </a:solidFill>
              <a:effectLst/>
              <a:uLnTx/>
              <a:uFillTx/>
              <a:latin typeface="+mn-lt"/>
              <a:ea typeface="+mn-ea"/>
              <a:cs typeface="+mn-cs"/>
            </a:endParaRPr>
          </a:p>
          <a:p>
            <a:pPr marL="914400" marR="0" lvl="1" indent="-219075" algn="l"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endParaRPr kumimoji="0" lang="en-US" sz="1800" b="1"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7" name="Rectangle 6"/>
          <p:cNvSpPr/>
          <p:nvPr/>
        </p:nvSpPr>
        <p:spPr>
          <a:xfrm>
            <a:off x="228600" y="3493008"/>
            <a:ext cx="8229600" cy="1077218"/>
          </a:xfrm>
          <a:prstGeom prst="rect">
            <a:avLst/>
          </a:prstGeom>
        </p:spPr>
        <p:txBody>
          <a:bodyPr wrap="square">
            <a:spAutoFit/>
          </a:bodyPr>
          <a:lstStyle/>
          <a:p>
            <a:pPr marL="339725" indent="-339725">
              <a:spcBef>
                <a:spcPts val="600"/>
              </a:spcBef>
              <a:buClr>
                <a:srgbClr val="3333CC"/>
              </a:buClr>
            </a:pPr>
            <a:r>
              <a:rPr lang="en-US" b="1" dirty="0" smtClean="0"/>
              <a:t>Discussion questions:</a:t>
            </a:r>
          </a:p>
          <a:p>
            <a:pPr marL="684213" lvl="1" indent="-233363">
              <a:spcBef>
                <a:spcPts val="600"/>
              </a:spcBef>
              <a:buClr>
                <a:srgbClr val="3333CC"/>
              </a:buClr>
              <a:buFont typeface="Wingdings" pitchFamily="2" charset="2"/>
              <a:buChar char="§"/>
            </a:pPr>
            <a:r>
              <a:rPr lang="en-US" dirty="0" smtClean="0"/>
              <a:t>How can engaging the employee benefit Delegation?</a:t>
            </a:r>
          </a:p>
          <a:p>
            <a:pPr marL="684213" lvl="1" indent="-233363">
              <a:spcBef>
                <a:spcPts val="600"/>
              </a:spcBef>
              <a:buClr>
                <a:srgbClr val="3333CC"/>
              </a:buClr>
              <a:buFont typeface="Wingdings" pitchFamily="2" charset="2"/>
              <a:buChar char="§"/>
            </a:pPr>
            <a:r>
              <a:rPr lang="en-US" dirty="0" smtClean="0"/>
              <a:t>What does Delegation with development mean to you?</a:t>
            </a:r>
          </a:p>
        </p:txBody>
      </p:sp>
      <p:sp>
        <p:nvSpPr>
          <p:cNvPr id="8" name="TextBox 7"/>
          <p:cNvSpPr txBox="1"/>
          <p:nvPr/>
        </p:nvSpPr>
        <p:spPr>
          <a:xfrm>
            <a:off x="219456" y="6309684"/>
            <a:ext cx="4297971" cy="307777"/>
          </a:xfrm>
          <a:prstGeom prst="rect">
            <a:avLst/>
          </a:prstGeom>
          <a:noFill/>
        </p:spPr>
        <p:txBody>
          <a:bodyPr wrap="none" rtlCol="0">
            <a:spAutoFit/>
          </a:bodyPr>
          <a:lstStyle/>
          <a:p>
            <a:r>
              <a:rPr lang="en-US" sz="700" dirty="0" smtClean="0"/>
              <a:t>Golder Associations.  “Delegation.”  </a:t>
            </a:r>
            <a:r>
              <a:rPr lang="en-US" sz="700" i="1" dirty="0" smtClean="0"/>
              <a:t>YouTube</a:t>
            </a:r>
            <a:r>
              <a:rPr lang="en-US" sz="700" dirty="0" smtClean="0"/>
              <a:t>.  2011.  Web.  6 Feb. 2015.  (</a:t>
            </a:r>
            <a:r>
              <a:rPr lang="en-US" sz="700" dirty="0" smtClean="0">
                <a:latin typeface="Arial" pitchFamily="34" charset="0"/>
                <a:cs typeface="Arial" pitchFamily="34" charset="0"/>
                <a:hlinkClick r:id="rId4"/>
              </a:rPr>
              <a:t>https://www.youtube.com/</a:t>
            </a:r>
            <a:r>
              <a:rPr lang="en-US" sz="700" dirty="0" smtClean="0"/>
              <a:t>) </a:t>
            </a:r>
          </a:p>
          <a:p>
            <a:endParaRPr lang="en-US" sz="7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BB4B3A1-22B4-449E-82DC-1887B5AA8533}" type="slidenum">
              <a:rPr lang="en-US" kern="0" smtClean="0">
                <a:solidFill>
                  <a:sysClr val="windowText" lastClr="000000"/>
                </a:solidFill>
              </a:rPr>
              <a:pPr/>
              <a:t>9</a:t>
            </a:fld>
            <a:endParaRPr lang="en-US" kern="0">
              <a:solidFill>
                <a:sysClr val="windowText" lastClr="000000"/>
              </a:solidFill>
            </a:endParaRPr>
          </a:p>
        </p:txBody>
      </p:sp>
      <p:sp>
        <p:nvSpPr>
          <p:cNvPr id="10" name="Title 9"/>
          <p:cNvSpPr>
            <a:spLocks noGrp="1"/>
          </p:cNvSpPr>
          <p:nvPr>
            <p:ph type="title"/>
          </p:nvPr>
        </p:nvSpPr>
        <p:spPr/>
        <p:txBody>
          <a:bodyPr/>
          <a:lstStyle/>
          <a:p>
            <a:r>
              <a:rPr lang="en-US" dirty="0" smtClean="0"/>
              <a:t>	Delegation Foundation</a:t>
            </a:r>
            <a:endParaRPr lang="en-US" dirty="0"/>
          </a:p>
        </p:txBody>
      </p:sp>
      <p:sp>
        <p:nvSpPr>
          <p:cNvPr id="8" name="Title 1"/>
          <p:cNvSpPr txBox="1">
            <a:spLocks/>
          </p:cNvSpPr>
          <p:nvPr/>
        </p:nvSpPr>
        <p:spPr>
          <a:xfrm>
            <a:off x="0" y="3172968"/>
            <a:ext cx="9144000" cy="533400"/>
          </a:xfrm>
          <a:prstGeom prst="rect">
            <a:avLst/>
          </a:prstGeom>
        </p:spPr>
        <p:txBody>
          <a:bodyPr vert="horz" lIns="91440" tIns="45720" rIns="91440" bIns="45720" rtlCol="0" anchor="ctr">
            <a:noAutofit/>
          </a:bodyPr>
          <a:lstStyle/>
          <a:p>
            <a:pPr lvl="0" algn="ctr">
              <a:spcBef>
                <a:spcPct val="0"/>
              </a:spcBef>
              <a:defRPr/>
            </a:pPr>
            <a:r>
              <a:rPr lang="en-US" sz="4000" b="1" dirty="0" smtClean="0">
                <a:solidFill>
                  <a:srgbClr val="0091B5"/>
                </a:solidFill>
                <a:effectLst>
                  <a:outerShdw blurRad="38100" dist="38100" dir="2700000" algn="tl">
                    <a:srgbClr val="000000">
                      <a:alpha val="43137"/>
                    </a:srgbClr>
                  </a:outerShdw>
                </a:effectLst>
                <a:latin typeface="Arial" pitchFamily="34" charset="0"/>
                <a:cs typeface="Arial" pitchFamily="34" charset="0"/>
              </a:rPr>
              <a:t>Chapter 2:  Delegation Foundation</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ODULE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1200" dirty="0" smtClean="0">
            <a:latin typeface="Arial" pitchFamily="34" charset="0"/>
            <a:cs typeface="Arial" pitchFamily="34" charset="0"/>
          </a:defRPr>
        </a:defPPr>
      </a:lstStyle>
    </a:txDef>
  </a:objectDefaults>
  <a:extraClrSchemeLst/>
</a:theme>
</file>

<file path=ppt/theme/theme10.xml><?xml version="1.0" encoding="utf-8"?>
<a:theme xmlns:a="http://schemas.openxmlformats.org/drawingml/2006/main" name="4_BOD">
  <a:themeElements>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fontScheme name="BO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a:noFill/>
      </a:spPr>
      <a:bodyPr wrap="none" rtlCol="0">
        <a:spAutoFit/>
      </a:bodyPr>
      <a:lstStyle>
        <a:defPPr>
          <a:defRPr i="1" dirty="0" smtClean="0">
            <a:solidFill>
              <a:srgbClr val="C00000"/>
            </a:solidFill>
            <a:latin typeface="Adobe Caslon Pro Bold" pitchFamily="18" charset="0"/>
          </a:defRPr>
        </a:defPPr>
      </a:lstStyle>
    </a:txDef>
  </a:objectDefaults>
  <a:extraClrSchemeLst>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5_BOD">
  <a:themeElements>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fontScheme name="BO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a:noFill/>
      </a:spPr>
      <a:bodyPr wrap="square" rtlCol="0">
        <a:spAutoFit/>
      </a:bodyPr>
      <a:lstStyle>
        <a:defPPr>
          <a:defRPr dirty="0" smtClean="0"/>
        </a:defPPr>
      </a:lstStyle>
    </a:txDef>
  </a:objectDefaults>
  <a:extraClrSchemeLst>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6_BOD">
  <a:themeElements>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fontScheme name="BO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a:noFill/>
      </a:spPr>
      <a:bodyPr wrap="square" rtlCol="0">
        <a:spAutoFit/>
      </a:bodyPr>
      <a:lstStyle>
        <a:defPPr>
          <a:defRPr dirty="0" smtClean="0"/>
        </a:defPPr>
      </a:lstStyle>
    </a:txDef>
  </a:objectDefaults>
  <a:extraClrSchemeLst>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7_BOD">
  <a:themeElements>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fontScheme name="BO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a:noFill/>
      </a:spPr>
      <a:bodyPr wrap="square" rtlCol="0">
        <a:spAutoFit/>
      </a:bodyPr>
      <a:lstStyle>
        <a:defPPr>
          <a:defRPr dirty="0" smtClean="0"/>
        </a:defPPr>
      </a:lstStyle>
    </a:txDef>
  </a:objectDefaults>
  <a:extraClrSchemeLst>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8_BOD">
  <a:themeElements>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fontScheme name="BO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a:noFill/>
      </a:spPr>
      <a:bodyPr wrap="square" rtlCol="0">
        <a:spAutoFit/>
      </a:bodyPr>
      <a:lstStyle>
        <a:defPPr>
          <a:defRPr dirty="0" smtClean="0"/>
        </a:defPPr>
      </a:lstStyle>
    </a:txDef>
  </a:objectDefaults>
  <a:extraClrSchemeLst>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9_BOD">
  <a:themeElements>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fontScheme name="BO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a:noFill/>
      </a:spPr>
      <a:bodyPr wrap="square" rtlCol="0">
        <a:spAutoFit/>
      </a:bodyPr>
      <a:lstStyle>
        <a:defPPr>
          <a:defRPr dirty="0" smtClean="0"/>
        </a:defPPr>
      </a:lstStyle>
    </a:txDef>
  </a:objectDefaults>
  <a:extraClrSchemeLst>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0_BOD">
  <a:themeElements>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fontScheme name="BO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a:noFill/>
      </a:spPr>
      <a:bodyPr wrap="square" rtlCol="0">
        <a:spAutoFit/>
      </a:bodyPr>
      <a:lstStyle>
        <a:defPPr>
          <a:defRPr dirty="0" smtClean="0"/>
        </a:defPPr>
      </a:lstStyle>
    </a:txDef>
  </a:objectDefaults>
  <a:extraClrSchemeLst>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OD">
  <a:themeElements>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fontScheme name="BO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a:noFill/>
      </a:spPr>
      <a:bodyPr wrap="square" rtlCol="0">
        <a:spAutoFit/>
      </a:bodyPr>
      <a:lstStyle>
        <a:defPPr>
          <a:defRPr dirty="0" smtClean="0"/>
        </a:defPPr>
      </a:lstStyle>
    </a:txDef>
  </a:objectDefaults>
  <a:extraClrSchemeLst>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Custom Design">
  <a:themeElements>
    <a:clrScheme name="2_Custom Design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Custom Design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990000"/>
        </a:folHlink>
      </a:clrScheme>
      <a:clrMap bg1="lt1" tx1="dk1" bg2="lt2" tx2="dk2" accent1="accent1" accent2="accent2" accent3="accent3" accent4="accent4" accent5="accent5" accent6="accent6" hlink="hlink" folHlink="folHlink"/>
    </a:extraClrScheme>
    <a:extraClrScheme>
      <a:clrScheme name="2_Custom Design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990000"/>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BOD">
  <a:themeElements>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fontScheme name="BO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a:noFill/>
      </a:spPr>
      <a:bodyPr wrap="square" rtlCol="0">
        <a:spAutoFit/>
      </a:bodyPr>
      <a:lstStyle>
        <a:defPPr>
          <a:defRPr dirty="0" smtClean="0"/>
        </a:defPPr>
      </a:lstStyle>
    </a:txDef>
  </a:objectDefaults>
  <a:extraClrSchemeLst>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BOD">
  <a:themeElements>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fontScheme name="BO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a:noFill/>
      </a:spPr>
      <a:bodyPr wrap="square" rtlCol="0">
        <a:spAutoFit/>
      </a:bodyPr>
      <a:lstStyle>
        <a:defPPr>
          <a:defRPr dirty="0" smtClean="0"/>
        </a:defPPr>
      </a:lstStyle>
    </a:txDef>
  </a:objectDefaults>
  <a:extraClrSchemeLst>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BOD">
  <a:themeElements>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fontScheme name="BO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a:noFill/>
      </a:spPr>
      <a:bodyPr wrap="none" rtlCol="0">
        <a:spAutoFit/>
      </a:bodyPr>
      <a:lstStyle>
        <a:defPPr>
          <a:defRPr i="1" dirty="0" smtClean="0">
            <a:solidFill>
              <a:srgbClr val="C00000"/>
            </a:solidFill>
            <a:latin typeface="Adobe Caslon Pro Bold" pitchFamily="18" charset="0"/>
          </a:defRPr>
        </a:defPPr>
      </a:lstStyle>
    </a:txDef>
  </a:objectDefaults>
  <a:extraClrSchemeLst>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3_Custom Design">
  <a:themeElements>
    <a:clrScheme name="2_Custom Design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_Custom Design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990000"/>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clrMap bg1="lt1" tx1="dk1" bg2="lt2" tx2="dk2" accent1="accent1" accent2="accent2" accent3="accent3" accent4="accent4" accent5="accent5" accent6="accent6" hlink="hlink" folHlink="folHlink"/>
    </a:extraClrScheme>
    <a:extraClrScheme>
      <a:clrScheme name="2_Custom Design 5">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66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MODULE_TEMPLATE">
  <a:themeElements>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fontScheme name="BO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a:noFill/>
      </a:spPr>
      <a:bodyPr wrap="none" rtlCol="0">
        <a:spAutoFit/>
      </a:bodyPr>
      <a:lstStyle>
        <a:defPPr>
          <a:defRPr i="1" dirty="0" smtClean="0">
            <a:solidFill>
              <a:srgbClr val="C00000"/>
            </a:solidFill>
            <a:latin typeface="Adobe Caslon Pro Bold" pitchFamily="18" charset="0"/>
          </a:defRPr>
        </a:defPPr>
      </a:lstStyle>
    </a:txDef>
  </a:objectDefaults>
  <a:extraClrSchemeLst>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_MODULE_TEMPLATE">
  <a:themeElements>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fontScheme name="BO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a:noFill/>
      </a:spPr>
      <a:bodyPr wrap="none" rtlCol="0">
        <a:spAutoFit/>
      </a:bodyPr>
      <a:lstStyle>
        <a:defPPr>
          <a:defRPr i="1" dirty="0" smtClean="0">
            <a:solidFill>
              <a:srgbClr val="C00000"/>
            </a:solidFill>
            <a:latin typeface="Adobe Caslon Pro Bold" pitchFamily="18" charset="0"/>
          </a:defRPr>
        </a:defPPr>
      </a:lstStyle>
    </a:txDef>
  </a:objectDefaults>
  <a:extraClrSchemeLst>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BOD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themeOverride>
</file>

<file path=ppt/theme/themeOverride2.xml><?xml version="1.0" encoding="utf-8"?>
<a:themeOverride xmlns:a="http://schemas.openxmlformats.org/drawingml/2006/main">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themeOverride>
</file>

<file path=ppt/theme/themeOverride3.xml><?xml version="1.0" encoding="utf-8"?>
<a:themeOverride xmlns:a="http://schemas.openxmlformats.org/drawingml/2006/main">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themeOverride>
</file>

<file path=ppt/theme/themeOverride4.xml><?xml version="1.0" encoding="utf-8"?>
<a:themeOverride xmlns:a="http://schemas.openxmlformats.org/drawingml/2006/main">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themeOverride>
</file>

<file path=ppt/theme/themeOverride5.xml><?xml version="1.0" encoding="utf-8"?>
<a:themeOverride xmlns:a="http://schemas.openxmlformats.org/drawingml/2006/main">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themeOverride>
</file>

<file path=ppt/theme/themeOverride6.xml><?xml version="1.0" encoding="utf-8"?>
<a:themeOverride xmlns:a="http://schemas.openxmlformats.org/drawingml/2006/main">
  <a:clrScheme name="BOD 3">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0038A8"/>
    </a:folHlink>
  </a:clrScheme>
</a:themeOverride>
</file>

<file path=docProps/app.xml><?xml version="1.0" encoding="utf-8"?>
<Properties xmlns="http://schemas.openxmlformats.org/officeDocument/2006/extended-properties" xmlns:vt="http://schemas.openxmlformats.org/officeDocument/2006/docPropsVTypes">
  <Template>MODULE_TEMPLATE</Template>
  <TotalTime>52776</TotalTime>
  <Words>12825</Words>
  <Application>Microsoft Office PowerPoint</Application>
  <PresentationFormat>On-screen Show (4:3)</PresentationFormat>
  <Paragraphs>1296</Paragraphs>
  <Slides>63</Slides>
  <Notes>63</Notes>
  <HiddenSlides>9</HiddenSlides>
  <MMClips>0</MMClips>
  <ScaleCrop>false</ScaleCrop>
  <HeadingPairs>
    <vt:vector size="6" baseType="variant">
      <vt:variant>
        <vt:lpstr>Theme</vt:lpstr>
      </vt:variant>
      <vt:variant>
        <vt:i4>16</vt:i4>
      </vt:variant>
      <vt:variant>
        <vt:lpstr>Slide Titles</vt:lpstr>
      </vt:variant>
      <vt:variant>
        <vt:i4>63</vt:i4>
      </vt:variant>
      <vt:variant>
        <vt:lpstr>Custom Shows</vt:lpstr>
      </vt:variant>
      <vt:variant>
        <vt:i4>6</vt:i4>
      </vt:variant>
    </vt:vector>
  </HeadingPairs>
  <TitlesOfParts>
    <vt:vector size="85" baseType="lpstr">
      <vt:lpstr>MODULE_TEMPLATE</vt:lpstr>
      <vt:lpstr>BOD</vt:lpstr>
      <vt:lpstr>2_Custom Design</vt:lpstr>
      <vt:lpstr>1_BOD</vt:lpstr>
      <vt:lpstr>2_BOD</vt:lpstr>
      <vt:lpstr>3_BOD</vt:lpstr>
      <vt:lpstr>3_Custom Design</vt:lpstr>
      <vt:lpstr>1_MODULE_TEMPLATE</vt:lpstr>
      <vt:lpstr>2_MODULE_TEMPLATE</vt:lpstr>
      <vt:lpstr>4_BOD</vt:lpstr>
      <vt:lpstr>5_BOD</vt:lpstr>
      <vt:lpstr>6_BOD</vt:lpstr>
      <vt:lpstr>7_BOD</vt:lpstr>
      <vt:lpstr>8_BOD</vt:lpstr>
      <vt:lpstr>9_BOD</vt:lpstr>
      <vt:lpstr>10_BOD</vt:lpstr>
      <vt:lpstr>Transformational Leadership – 101</vt:lpstr>
      <vt:lpstr>  Delegation:  Instructor Led Agenda</vt:lpstr>
      <vt:lpstr> Delegation:  Objectives</vt:lpstr>
      <vt:lpstr> Delegation:  Objectives</vt:lpstr>
      <vt:lpstr> Defining Delegation</vt:lpstr>
      <vt:lpstr> Defining Delegation:  Discussion</vt:lpstr>
      <vt:lpstr> Defining Delegation:  Formal Definition</vt:lpstr>
      <vt:lpstr>    Defining Delegation:  Delegation with Development</vt:lpstr>
      <vt:lpstr> Delegation Foundation</vt:lpstr>
      <vt:lpstr> Delegation Foundation:  Discussion</vt:lpstr>
      <vt:lpstr> Delegation Foundation:  What It Is and Is Not</vt:lpstr>
      <vt:lpstr> Delegation Foundation:  Indicators Delegation is Needed</vt:lpstr>
      <vt:lpstr> Delegation Foundation:  Benefits for Leaders</vt:lpstr>
      <vt:lpstr> Delegation Foundation:  Benefits for Employees</vt:lpstr>
      <vt:lpstr>    Delegation Foundation:  Delegation with Development</vt:lpstr>
      <vt:lpstr> Delegation Foundation:  Tasks Not to Delegate</vt:lpstr>
      <vt:lpstr> Delegation Foundation:  Tasks to Delegate</vt:lpstr>
      <vt:lpstr> Delegation Foundation:  The Delegation Onion</vt:lpstr>
      <vt:lpstr>Slide 19</vt:lpstr>
      <vt:lpstr> Delegation Foundation:  Sequence of Delegation</vt:lpstr>
      <vt:lpstr> Delegation Foundation:  Attributes of a Good Delegator</vt:lpstr>
      <vt:lpstr> Delegation Foundation:  What Did You Learn?</vt:lpstr>
      <vt:lpstr> Delegation Foundation:  What Did You Learn?</vt:lpstr>
      <vt:lpstr> Delegation Foundation:  What Did You Learn?</vt:lpstr>
      <vt:lpstr> Delegation Challenges</vt:lpstr>
      <vt:lpstr> Delegation Challenges:  Discussion</vt:lpstr>
      <vt:lpstr>    Delegation Foundation:  Delegation with Development</vt:lpstr>
      <vt:lpstr> Delegation Challenges:  Reason Leaders Don’t Delegate</vt:lpstr>
      <vt:lpstr> Delegation Challenges:  Employee Skill Deficiencies</vt:lpstr>
      <vt:lpstr> Delegation Challenges:  Biases</vt:lpstr>
      <vt:lpstr> Delegation Challenges:  Achieving Balanced Delegation</vt:lpstr>
      <vt:lpstr> Delegation Challenges:  Action Plan - Delegation </vt:lpstr>
      <vt:lpstr> Delegation Challenges:  What Did You Learn?</vt:lpstr>
      <vt:lpstr> Delegation Challenges:  What Did You Learn?</vt:lpstr>
      <vt:lpstr> Delegation Techniques</vt:lpstr>
      <vt:lpstr> Delegation Techniques:  Discussion</vt:lpstr>
      <vt:lpstr> Delegation Techniques:  Effective Delegation</vt:lpstr>
      <vt:lpstr> Delegation Techniques:  Three Step Process</vt:lpstr>
      <vt:lpstr> Delegation Techniques:  Preparation</vt:lpstr>
      <vt:lpstr> Delegation Techniques:  Communication</vt:lpstr>
      <vt:lpstr>Delegation Techniques:  5 Levels of Delegation </vt:lpstr>
      <vt:lpstr> Delegation Techniques:  Follow Through</vt:lpstr>
      <vt:lpstr> Delegation Techniques:  Sample Delegation Planner</vt:lpstr>
      <vt:lpstr>Delegation Techniques:  Details of Delegation</vt:lpstr>
      <vt:lpstr>Delegation Techniques:  Preventing Delegation Mistakes</vt:lpstr>
      <vt:lpstr> Delegation Techniques:  What Did You Learn?</vt:lpstr>
      <vt:lpstr> Delegation Techniques:  What Did You Learn?</vt:lpstr>
      <vt:lpstr> Case Studies</vt:lpstr>
      <vt:lpstr> Case Studies:  Scenario Review</vt:lpstr>
      <vt:lpstr> Case Studies:  Scenario Review</vt:lpstr>
      <vt:lpstr> Case Studies:  Scenario Review</vt:lpstr>
      <vt:lpstr>  Case Studies:  Scenario Review</vt:lpstr>
      <vt:lpstr>  Case Studies:  Scenario Review</vt:lpstr>
      <vt:lpstr>  Case Studies:  Scenario Review</vt:lpstr>
      <vt:lpstr>Case Studies:  Exercise</vt:lpstr>
      <vt:lpstr>Case Studies:  Exercise</vt:lpstr>
      <vt:lpstr> Review</vt:lpstr>
      <vt:lpstr> Review:  Objectives</vt:lpstr>
      <vt:lpstr>Slide 59</vt:lpstr>
      <vt:lpstr> Delegation:  References</vt:lpstr>
      <vt:lpstr> Delegation:  References</vt:lpstr>
      <vt:lpstr> Delegation:  References</vt:lpstr>
      <vt:lpstr> Delegation:  References</vt:lpstr>
      <vt:lpstr>Preparation</vt:lpstr>
      <vt:lpstr>Communication</vt:lpstr>
      <vt:lpstr>Follow Through</vt:lpstr>
      <vt:lpstr>Levels of Delegation</vt:lpstr>
      <vt:lpstr>Delegation Planner</vt:lpstr>
      <vt:lpstr>Authority Level</vt:lpstr>
    </vt:vector>
  </TitlesOfParts>
  <Company>The Boeing Company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Transformational Leadership – 101</dc:title>
  <dc:creator>xgew1409</dc:creator>
  <cp:lastModifiedBy>xgew1409</cp:lastModifiedBy>
  <cp:revision>1904</cp:revision>
  <dcterms:created xsi:type="dcterms:W3CDTF">2014-02-21T18:24:49Z</dcterms:created>
  <dcterms:modified xsi:type="dcterms:W3CDTF">2016-04-06T19:57:35Z</dcterms:modified>
</cp:coreProperties>
</file>